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3D120-48F8-419A-BDC6-9E96BCC5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637B-BC19-45EA-8FA7-23BD3388E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CAA71-DEE5-44BA-8554-6664F4F4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805B7-3CF3-489D-99B6-F07472B1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D42DC-A22B-42F8-B256-9929F6809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54627-120F-4080-ADA6-07ADD510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EAD7B-5580-4AB7-AAE3-DB8DE2F7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D7548-6FC4-4BD6-AC7E-0C11C409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CDDF0-0D11-4851-9DCD-41F8A059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AA5F-0BF7-49FD-AE39-2CD8ECA7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1345C-68DD-4001-8570-A45B8D95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4030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大数据可视化管控平台关键技术与应用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数据采集与预处理技术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管控策略与优化方法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随着互联网、物联网等技术的快速发展，数据量呈现爆炸式增长，大数据已经成为新时代的重要特征。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大数据的复杂性和多样性使得传统的数据处理方法难以应对，可视化技术能够将数据以直观、易理解的方式展现出来，帮助用户更好地理解和分析数据。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大数据可视化管控平台能够实现对数据的统一管理和控制，提供数据处理、分析和可视化的全流程服务，对于企业和组织来说具有重要意义。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国外在大数据可视化领域的研究起步较早，已经形成了较为完善的理论和技术体系，并且在实际应用中取得了显著成果。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国内在大数据可视化领域的研究虽然起步较晚，但近年来发展迅速，已经在理论和技术方面取得了重要突破，并且在实际应用中得到了广泛应用。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随着技术的不断进步和应用需求的不断提高，大数据可视化管控平台将会朝着更加智能化、个性化和交互化的方向发展。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本文旨在研究大数据可视化管控平台的关键技术与应用，探讨其在实际应用中的效果和价值，为企业和组织提供有效的数据管理和分析手段。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本文将从大数据可视化管控平台的基本原理、关键技术、应用案例和发展趋势等方面进行深入分析和探讨，以期能够为相关领域的研究和实践提供有价值的参考和借鉴。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大数据可视化管控平台是一种集成了数据采集、处理、分析、可视化和管控等功能的综合性平台，旨在帮助企业或组织更好地管理和利用大数据资源。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平台主要提供以下功能，包括数据采集与整合、数据存储与管理、数据处理与分析、数据可视化呈现以及数据管控与安全等。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953" r="329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71" r="272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大数据可视化管控平台通常采用分布式架构，包括数据采集层、数据处理层、数据分析层、数据可视化层和数据管控层等。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平台涉及的技术包括大数据处理技术（如Hadoop、Spark等）、数据可视化技术（如D3.js、ECharts等）、数据挖掘与分析技术（如机器学习、深度学习等）以及数据安全与管控技术等。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平台架构与技术组成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56" r="2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大数据可视化管控平台的关键技术包括大规模数据处理技术、实时数据流处理技术、复杂事件处理技术、多维数据可视化技术、自然语言处理与机器学习技术等。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在实现大数据可视化管控平台过程中，面临的挑战包括数据规模与复杂性的不断增长、数据处理与分析的效率问题、数据可视化呈现的多样性与交互性需求以及数据安全与隐私保护等。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数据采集与预处理技术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通过API接口、网络爬虫等技术，从第三方平台、网站、社交媒体等渠道获取数据。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750" r="2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物联网数据源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5" r="120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利用企业内部数据库、数据仓库、日志文件等，进行数据采集。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通过传感器、RFID等技术，从物联网设备中实时采集数据。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去除重复数据、处理缺失值、异常值检测与处理等，保证数据质量。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将数据转换为适合分析和可视化的格式，如数据归一化、离散化、特征提取等。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降低数据存储和传输成本，同时保留数据的主要特征和信息。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数据清洗与转换方法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采用Hadoop、HBase等分布式存储技术，实现海量数据的可靠存储和高效访问。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建立数据索引机制，提高数据检索速度和效率。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数据索引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制定数据备份策略，确保数据安全性和可恢复性。同时，实现数据的快速恢复，减少系统故障对数据的影响。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可视化技术与应用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https://d.book118.com/816204030203010040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2024-09-07T07:13:21.289</cp:lastPrinted>
  <dcterms:created xsi:type="dcterms:W3CDTF">2024-09-06T23:13:21Z</dcterms:created>
  <dcterms:modified xsi:type="dcterms:W3CDTF">2024-09-06T23:13:23Z</dcterms:modified>
</cp:coreProperties>
</file>