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F98B1-B6F7-4D31-8277-8CDF92441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AE876-7ADC-4143-AEA3-3EAAA27CD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F2669-7736-4363-8C3E-8C3A2C044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9751F-023B-4D4D-A6DC-FAFD4599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27878-7371-4200-A7B9-04CB80AA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85530-95AC-4C02-B1D4-94CDEE550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09538-649A-4E64-83E7-A9E400434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44D57-F1CA-4792-8179-8B8DFB46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F62AD-0E53-47DD-A7E0-699B8484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8230A-C6EA-4B43-B0EA-BCCD8B4B6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40F3C-84BA-4354-BB45-526905DD2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04034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体育技能培训总结报告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通过体育技能培训，提高学员的身体素质和运动能力，培养学员的体育兴趣和爱好。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增强学员身体素质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83" r="2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提高竞技水平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针对不同运动项目，提高学员的竞技水平，培养学员在比赛中取得优异成绩。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通过集体训练和比赛，培养学员的团队合作精神和集体荣誉感。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基本技能训练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技术动作训练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战术意识培养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体能训练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6070" r="260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针对不同运动项目的基本技能进行训练，如跑步、跳跃、投掷、游泳等。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对技术动作进行分解和练习，提高学员的技术水平，如篮球的投篮、足球的射门等。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培养学员的战术意识，提高学员在比赛中的应对能力和配合能力。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进行科学的体能训练，提高学员的身体素质和耐力水平。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教练对技术动作进行讲解和示范，使学员能够正确理解技术动作的要求和要点。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讲解示范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学员在教练的指导下进行实践练习，不断重复练习，提高技术水平。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实践练习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将学员分成小组进行训练，通过相互配合和协作，提高团队合作精神和配合能力。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教练根据学员的不同特点和需求，进行个性化指导，帮助学员更好地掌握技术动作和提高竞技水平。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学员表现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学员参与度较高，表现出浓厚的兴趣和热情。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在培训过程中，大部分学员能够积极参与各项活动，认真听讲，主动提问，表现出较高的学习热情。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学员参与度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学员在技能掌握方面表现良好，基本掌握了培训内容。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通过培训，学员们基本掌握了所学的体育技能，包括基础动作、技巧和战术等。在实践环节中，学员们能够较为熟练地运用所学技能。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技能掌握情况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学员在团队协作方面表现良好，能够积极配合团队完成各项任务。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在团队合作项目中，学员们能够积极沟通、协调配合，共同完成任务。在比赛中，学员们能够发扬团队精神，互相鼓励和支持。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大部分学员在培训过程中表现出较高的参与度，积极参与各项训练活动，与教练和其他学员有良好的互动。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学员参与度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通过培训，学员在技能和体能方面有了明显的提升，特别是在技术动作的规范性和体能训练方面取得了显著进步。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学员进步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部分学员提出了一些建议，如增加实战模拟训练、加强个性化指导等，为后续培训提供了改进方向。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通过培训，学员的技术动作规范性有了明显提高，动作更加准确、协调和流畅。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技术动作规范性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经过系统的体能训练，学员的体能水平有了显著提升，能够更好地应对高强度训练和比赛。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体能提升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学员在实战中能够较好地运用所学技能，提高了比赛中的表现和竞争力。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技能运用能力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https://d.book118.com/816204034000010050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2024-09-15T00:56:09.119</cp:lastPrinted>
  <dcterms:created xsi:type="dcterms:W3CDTF">2024-09-14T16:56:09Z</dcterms:created>
  <dcterms:modified xsi:type="dcterms:W3CDTF">2024-09-14T16:56:10Z</dcterms:modified>
</cp:coreProperties>
</file>