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71BA3-8F5B-4DD6-A695-CBE938514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77043-D624-46FD-91A9-07937FF18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EAC32-94FC-4E15-AF4C-BB8DF34C4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B14E1-AF90-449F-B623-8CBFB952B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90EDFE-55B5-420E-830A-A3682AC65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611413-FFE3-46A7-B37A-B0701891A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9ECDD1-9AC9-4245-B4C2-5A7C3E9BF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5E2EC-1BA7-4E8A-A9D0-BD14ECC22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5BF0F-FDAB-44D6-9FC2-C57E4D991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CF603-061D-4286-8254-EEB62988A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D3996-FBF1-4939-BC66-7A61565C4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04143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商贸仓储企业安全生产风险分级管控与隐患排查治理政策法规梳理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政策法规梳理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为了加强商贸仓储企业安全生产管理，预防和减少生产安全事故，保障人民群众生命和财产安全，促进经济持续健康发展，制定相关政策法规。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随着我国经济的快速发展，商贸仓储行业规模不断扩大，安全生产风险也随之增加。为了有效应对这一挑战，国家出台了一系列政策法规，加强了对商贸仓储企业安全生产的管理和监督。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《中华人民共和国安全生产法》：规定了企业安全生产的基本要求和管理制度，明确了政府、企业和员工在安全生产中的职责和义务。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《危险化学品安全管理条例》：对危险化学品的生产、储存、使用等环节进行了严格规定，要求相关企业建立健全安全管理制度和应急预案。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其他相关政策法规：如《消防安全责任制实施办法》、《生产安全事故报告和调查处理条例》等，也对商贸仓储企业的安全生产管理提出了相关要求和规定。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《商贸仓储企业安全生产风险分级管控与隐患排查治理暂行规定》：针对商贸仓储企业的特点，制定了安全生产风险分级管控和隐患排查治理的具体要求和措施。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安全生产风险分级管控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通过对商贸仓储企业的全面调研和分析，识别出可能存在的各类安全生产风险，包括火灾、爆炸、中毒、坍塌等。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针对识别出的风险，采用定性和定量评估方法，对风险发生的可能性和后果进行评估，确定风险等级。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指可能导致重大人员伤亡或财产损失的风险。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重大风险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指可能导致较大人员伤亡或财产损失的风险。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较大风险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指可能导致一般人员伤亡或财产损失的风险。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指可能导致较小人员伤亡或财产损失的风险。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低风险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针对不同等级的风险，制定相应的管控措施，包括工程技术措施、管理措施、教育培训措施和应急措施等。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对于一般风险和低风险，应加强日常监管和巡查，及时发现并处理潜在的安全隐患。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建立健全风险管控制度和责任制，明确各级管理人员和从业人员的职责和任务，确保风险管控工作的有效实施。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对于重大风险和较大风险，应立即采取停产停业、撤离人员等紧急措施，并报告相关部门进行处置。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风险管控措施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隐患排查治理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采用多种排查方法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综合运用定期巡查、专项检查、季节性检查、节假日检查等多种方法，提高隐患排查的全面性和准确性。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建立隐患排查档案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对排查出的隐患进行记录，包括隐患名称、位置、性质、可能造成的后果等信息，为后续治理提供依据。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制定隐患排查计划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明确排查的目标、范围、时间、人员等要素，确保排查工作有序进行。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9625" b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加强治理过程中的安全防护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在隐患治理过程中，要加强安全防护措施，防止发生意外事故。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制定隐患治理方案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针对不同类型的隐患，制定相应的治理措施，明确治理目标、方法、时间、责任人等要素。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落实治理措施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按照治理方案要求，及时采取相应的治理措施，如维修、更换、停用、拆除等，确保隐患得到有效治理。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隐患治理措施与要求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在隐患治理完成后，要对治理效果进行评估，确保隐患得到彻底消除或得到有效控制。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定期对已治理的隐患进行监督与检查，确保治理措施持续有效，防止隐患再次出现。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对在隐患排查治理工作中表现突出的人员进行奖励，对排查治理不力的人员进行惩罚，提高全员的安全意识和责任心。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治理效果评估与监督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https://d.book118.com/816204143153010050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2024-09-16T02:16:50.282</cp:lastPrinted>
  <dcterms:created xsi:type="dcterms:W3CDTF">2024-09-15T18:16:50Z</dcterms:created>
  <dcterms:modified xsi:type="dcterms:W3CDTF">2024-09-15T18:16:52Z</dcterms:modified>
</cp:coreProperties>
</file>