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4303B-A777-451A-8C80-0F111860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67968-674C-412B-9028-10EF1446B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FB1CA-ED66-4EF0-8DEB-1B9BDE9D1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6BC3E-5E0A-43B3-98C2-9E4196BA9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DB059-5C9E-4A66-B84F-441218AF5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5C8DEC-C3FF-4E35-8688-7DC678BE7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34071F-5D39-4E04-BA81-E3530B862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FC828-7517-442C-B656-9BA5301FF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1F495-B5FD-4A84-8BE1-06924F37F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90731-A2B2-4274-9A6D-E01AB5395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F8110-46FE-4EC6-8558-080F968AD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0505115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新材料科学与技术产业的质量控制与标准化建设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新材料产业现状及发展趋势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质量控制在新材料产业中的应用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标准化建设在新材料产业中的作用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质量控制与标准化建设的互动关系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随着科技的不断进步，新材料产业已成为全球经济发展的重要引擎，对于提升国家竞争力、推动产业升级具有重大意义。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新材料产业快速发展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材料产业中，质量控制与标准化建设是确保产品质量、提升产业整体水平的关键环节。通过制定和实施严格的质量控制措施和标准化规范，可以确保产品的稳定性和可靠性，提高生产效率，降低成本，从而增强企业的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质量控制与标准化的重要性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质量控制是标准化的基础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标准化建设需要建立在严格的质量控制基础之上。只有通过对产品质量进行全面、准确的检测和评估，才能制定出符合实际生产需求的标准和规范。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375" r="9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标准化促进质量控制水平的提升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标准化建设可以为企业提供统一、明确的生产和管理规范，有助于企业建立完善的质量管理体系，提高质量控制水平。同时，标准化还可以促进新技术、新工艺的推广应用，进一步提升产品质量和生产效率。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质量控制与标准化相互促进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质量控制与标准化是相互依存、相互促进的关系。一方面，质量控制为标准化提供了基础和依据；另一方面，标准化又为质量控制提供了指导和保障。二者共同构成了新材料产业质量提升的重要支撑。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质量控制与标准化的关系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新材料产业现状及发展趋势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新材料产业已成为全球经济发展的重要引擎，产业规模不断扩大，涵盖领域日益广泛。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随着科技的不断进步，新材料产业在技术创新方面取得了显著成果，涌现出一批具有自主知识产权的核心技术和产品。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技术创新不断涌现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各国政府纷纷出台相关政策措施，加大对新材料产业的扶持力度，推动产业快速发展。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政策支持不断加强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新材料产业现状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89" r="280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386" r="36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随着环保意识的提高，新材料产业将更加注重绿色化发展，推动环保型新材料的研发和应用。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人工智能、大数据等技术的不断发展将为新材料产业带来新的发展机遇，推动产业向智能化方向转型升级。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3306" r="13306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2417" b="241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国际化：新材料产业的国际化趋势日益明显，跨国公司将在新材料领域加强合作与交流，推动全球新材料产业的协同发展。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随着新材料技术的不断发展，技术创新难度逐渐加大，需要投入更多的人力、物力和财力进行研发。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技术创新难度加大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新材料产业的知识产权保护问题日益突出，需要加强知识产权保护力度，保障企业和创新者的合法权益。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667" b="17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随着全球化进程的加速推进，新材料产业面临的国际竞争压力不断增大，需要提高产业整体竞争力。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国际竞争压力加大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质量控制在新材料产业中的应用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引入先进的质量控制技术和方法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采用先进的质量控制技术和方法，如统计过程控制、六西格玛管理等，提高产品质量控制水平。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制定质量控制标准和流程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依据国家和行业标准，结合新材料产业特点，制定适用于新材料产品的质量控制标准和流程。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建立专门的质量控制部门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设立专门的质量控制部门，负责新材料产品的质量控制和监督，确保产品质量符合相关标准和要求。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对原材料进行严格筛选和检验，确保原材料质量符合相关标准和要求，从源头保障产品质量。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严格筛选原材料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强化生产人员培训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对生产过程进行全面监控，确保生产工艺的稳定性和一致性，减少生产过程中的质量波动。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加强生产人员的技能培训和质量意识教育，提高生产人员的操作水平和质量意识。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原材料与生产过程的质量控制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完善产品检测手段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建立完善的产品检测手段和评估体系，对新材料产品进行全方位、多角度的检测和评估。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引入第三方检测机构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引入权威的第三方检测机构，对新材料产品进行独立、客观的检测和评估，确保产品质量的公正性和可信度。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建立产品质量追溯体系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建立产品质量追溯体系，实现产品从原材料到成品的全程质量追溯，便于质量问题的及时发现和处理。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产品检测与评估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标准化建设在新材料产业中的作用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https://d.book118.com/816205051153010052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2024-09-19T04:44:01.642</cp:lastPrinted>
  <dcterms:created xsi:type="dcterms:W3CDTF">2024-09-18T20:44:01Z</dcterms:created>
  <dcterms:modified xsi:type="dcterms:W3CDTF">2024-09-18T20:44:03Z</dcterms:modified>
</cp:coreProperties>
</file>