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8" r:id="rId13"/>
  </p:sldIdLst>
  <p:sldSz cx="12192000" cy="6858000"/>
  <p:notesSz cx="6858000" cy="9144000"/>
  <p:custDataLst>
    <p:tags r:id="rId14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tags" Target="tags/tag1.xml" /><Relationship Id="rId15" Type="http://schemas.openxmlformats.org/officeDocument/2006/relationships/presProps" Target="presProps.xml" /><Relationship Id="rId16" Type="http://schemas.openxmlformats.org/officeDocument/2006/relationships/viewProps" Target="viewProps.xml" /><Relationship Id="rId17" Type="http://schemas.openxmlformats.org/officeDocument/2006/relationships/theme" Target="theme/theme1.xml" /><Relationship Id="rId18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BE67FFA-34DD-45C2-A092-9FC6FF063F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2FC7AB3-73EC-42C8-BA4B-7AE1E41F7F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6EBB401-B846-4CD7-BC1D-4CD6CB750F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66A8E0-746E-4CEA-A249-1A8CC551A90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7605FEE-D275-417D-8679-5AEEC9B7A7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34BB6910-97DD-4503-A27F-19A14B35AC2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72F6983-6AA3-4AE8-B6BC-9D51A3114F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1CD89C2-01CC-48C3-B582-A667012EE46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7E4D4AA-319A-413B-BA9C-370236BADEB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DE66FD6-4A10-4C8D-B021-7D9445F22E7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39ADAD2-D8FB-445D-B41B-265027CAF3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16205053154010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新生儿胎粪吸入综合征护理查房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新生儿胎粪吸入综合征概述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新生儿胎粪吸入综合征护理要点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新生儿胎粪吸入综合征护理案例分析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新生儿胎粪吸入综合征护理查房总结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新生儿胎粪吸入综合征概述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" name="Group 4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5" name="Freeform 5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Freeform 7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7" name="AutoShape 17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特点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" name="Group 28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29" name="Freeform 29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Freeform 30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Freeform 31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" name="Group 38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39" name="Freeform 39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Freeform 40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Freeform 41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2" name="AutoShape 52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3" name="AutoShape 53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AutoShape 54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AutoShape 55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8" name="Group 48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49" name="Freeform 49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Freeform 50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Freeform 51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2" name="AutoShape 62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3" name="AutoShape 63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AutoShape 64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AutoShape 65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8" name="Group 58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59" name="Freeform 59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Freeform 60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Freeform 61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2" name="AutoShape 72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3" name="AutoShape 73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AutoShape 74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AutoShape 75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8" name="Group 68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69" name="Freeform 69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Freeform 70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Freeform 71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2" name="AutoShape 82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3" name="AutoShape 83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AutoShape 84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AutoShape 85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8" name="Group 78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79" name="Freeform 79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Freeform 80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Freeform 81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2" name="AutoShape 92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3" name="AutoShape 93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AutoShape 94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AutoShape 95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8" name="Group 88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89" name="Freeform 89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Freeform 90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Freeform 91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2" name="AutoShape 102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3" name="AutoShape 103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AutoShape 104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AutoShape 105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8" name="Group 98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99" name="Freeform 99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Freeform 100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Freeform 101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2" name="AutoShape 112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3" name="AutoShape 113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AutoShape 114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AutoShape 115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8" name="Group 108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09" name="Freeform 109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Freeform 110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Freeform 111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2" name="AutoShape 122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3" name="AutoShape 123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AutoShape 124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AutoShape 125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8" name="Group 118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19" name="Freeform 119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Freeform 120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Freeform 121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2" name="AutoShape 132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3" name="AutoShape 133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AutoShape 134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AutoShape 135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8" name="Group 128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29" name="Freeform 129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Freeform 130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Freeform 131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2" name="AutoShape 142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3" name="AutoShape 143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AutoShape 144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AutoShape 145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8" name="Group 138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39" name="Freeform 139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Freeform 140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Freeform 141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2" name="AutoShape 152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3" name="AutoShape 153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AutoShape 154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AutoShape 155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8" name="Group 148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49" name="Freeform 149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Freeform 150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Freeform 151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2" name="AutoShape 162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3" name="AutoShape 163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AutoShape 164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AutoShape 165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8" name="Group 158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59" name="Freeform 159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Freeform 160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Freeform 161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2" name="AutoShape 172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3" name="AutoShape 173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AutoShape 174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AutoShape 175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8" name="Group 168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69" name="Freeform 169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Freeform 170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Freeform 171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2" name="AutoShape 182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3" name="AutoShape 183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AutoShape 184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AutoShape 185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8" name="Group 178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79" name="Freeform 179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Freeform 180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Freeform 181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2" name="AutoShape 192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3" name="AutoShape 193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AutoShape 194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AutoShape 195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8" name="Group 188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89" name="Freeform 189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Freeform 190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Freeform 191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2" name="AutoShape 202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3" name="AutoShape 203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AutoShape 204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AutoShape 205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8" name="Group 198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199" name="Freeform 199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Freeform 200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Freeform 201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2" name="AutoShape 212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3" name="AutoShape 213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AutoShape 214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AutoShape 215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8" name="Group 208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09" name="Freeform 209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Freeform 210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Freeform 211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2" name="AutoShape 222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3" name="AutoShape 223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AutoShape 224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AutoShape 225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8" name="Group 218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19" name="Freeform 219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Freeform 220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Freeform 221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Freeform 233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0" name="Group 230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1" name="AutoShape 231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2" name="AutoShape 232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Freeform 241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8" name="Group 238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39" name="AutoShape 239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0" name="AutoShape 240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Freeform 249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6" name="Group 246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7" name="AutoShape 247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8" name="AutoShape 248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Freeform 257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4" name="Group 254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5" name="AutoShape 255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6" name="AutoShape 256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Freeform 265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2" name="Group 262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3" name="AutoShape 263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4" name="AutoShape 264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Freeform 273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0" name="Group 270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1" name="AutoShape 271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2" name="AutoShape 272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Freeform 281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8" name="Group 278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79" name="AutoShape 279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0" name="AutoShape 280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Freeform 289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6" name="Group 286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7" name="AutoShape 287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8" name="AutoShape 288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Freeform 297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4" name="Group 294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5" name="AutoShape 295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6" name="AutoShape 296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Freeform 305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2" name="Group 302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3" name="AutoShape 303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4" name="AutoShape 304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Freeform 313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0" name="Group 310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1" name="AutoShape 311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2" name="AutoShape 312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Freeform 321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8" name="Group 318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19" name="AutoShape 319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0" name="AutoShape 320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Freeform 329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6" name="Group 326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7" name="AutoShape 327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8" name="AutoShape 328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Freeform 337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4" name="Group 334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5" name="AutoShape 335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6" name="AutoShape 336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Freeform 345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2" name="Group 342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3" name="AutoShape 343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4" name="AutoShape 344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Freeform 353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0" name="Group 350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1" name="AutoShape 351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2" name="AutoShape 352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Freeform 361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8" name="Group 358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59" name="AutoShape 359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0" name="AutoShape 360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Freeform 369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6" name="Group 366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7" name="AutoShape 367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8" name="AutoShape 368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Freeform 377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4" name="Group 374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5" name="AutoShape 375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6" name="AutoShape 376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Freeform 385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2" name="Group 382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3" name="AutoShape 383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4" name="AutoShape 384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新生儿胎粪吸入综合征（Neonatal Meconium Aspiration Syndrome，NMAS）是指胎儿在宫内或分娩过程中吸入胎粪，引起气道阻塞、肺内炎症和一系列全身症状的综合征。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胎粪吸入是新生儿期常见的一种急症，多见于足月儿和过期产儿。胎粪吸入后，肺部可出现炎症、水肿、气道阻塞和肺不张等病理改变，严重时可导致呼吸衰竭和死亡。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定义与特点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胎儿宫内窘迫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胎儿宫内窘迫时，肠道蠕动增加，肛门括约肌松弛，易排出胎粪。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羊水胎粪污染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羊水胎粪污染程度与胎儿缺氧程度有关，污染越重，缺氧越严重，胎粪吸入的风险越高。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分娩时胎儿吸入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胎儿在分娩过程中吸入被胎粪污染的羊水，尤其是在第二产程延长、阴道助产等情况下。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发病原因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新生儿出生后出现呼吸困难，表现为呼吸急促、发绀等。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呼吸困难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833" r="16833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肺部体征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t="10292" b="10292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其他症状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2500" b="12500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肺部听诊可闻及粗湿啰音，严重时可出现呼吸衰竭、心力衰竭等。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如喂养不耐受、酸中毒、低血糖等。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临床表现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/>
                </a:solidFill>
                <a:latin typeface="Microsoft Yahei"/>
                <a:ea typeface="Microsoft Yahei"/>
                <a:cs typeface="Microsoft Yahei"/>
              </a:rPr>
              <a:t>新生儿胎粪吸入综合征护理要点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/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新生儿胎粪吸入综合征时，呼吸道可能存在胎粪堵塞的情况，需要定期检查并清理呼吸道，确保呼吸通畅。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及时清理呼吸道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根据病情需要，遵医嘱给予吸氧治疗，以提高血氧饱和度，维持正常呼吸。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吸氧治疗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密切监测呼吸频率、节律和血氧饱和度等指标，及时发现并处理呼吸道问题。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呼吸道管理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保持呼吸道通畅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5093" r="25093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4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新生儿体温调节中枢发育尚未完善，需注意保暖，保持适宜的室内温度和湿度，防止体温过低或过高。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维持适宜体温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/>
                </a:solidFill>
                <a:latin typeface="Microsoft Yahei"/>
                <a:ea typeface="Microsoft Yahei"/>
                <a:cs typeface="Microsoft Yahei"/>
              </a:rPr>
              <a:t>根据病情和医生的建议，选择适当的喂养方式，如母乳喂养、人工喂养等，并注意观察喂养后是否有溢乳、呕吐等症状。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/>
                </a:solidFill>
                <a:latin typeface="Microsoft Yahei"/>
                <a:ea typeface="Microsoft Yahei"/>
                <a:cs typeface="Microsoft Yahei"/>
              </a:rPr>
              <a:t>合理喂养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保暖与喂养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/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F4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/>
                  </a:solidFill>
                  <a:latin typeface="Microsoft Yahei"/>
                  <a:ea typeface="Microsoft Yahei"/>
                  <a:cs typeface="Microsoft Yahei"/>
                </a:rPr>
                <a:t>预防感染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严格执行消毒隔离制度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新生儿免疫力低下，容易感染病菌，需严格执行消毒隔离制度，减少交叉感染的风险。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勤洗手与衣物更换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医护人员和家长接触新生儿前要洗手，定期更换新生儿的衣物和尿布，保持皮肤清洁干燥。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抗生素使用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如有感染症状或疑似感染的情况，遵医嘱使用抗生素进行治疗。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https://d.book118.com/816205053154010032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61</Paragraphs>
  <Slides>11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baseType="lpstr" size="15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2024-08-31T22:36:00.022</cp:lastPrinted>
  <dcterms:created xsi:type="dcterms:W3CDTF">2024-08-31T14:36:00Z</dcterms:created>
  <dcterms:modified xsi:type="dcterms:W3CDTF">2024-08-31T14:36:02Z</dcterms:modified>
</cp:coreProperties>
</file>