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7410A-1277-4A6B-A553-DDC026E41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B0A8F-08B8-47BD-8264-FE4C4738D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7D14C-9A39-4F9B-8082-C229CB3B8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7EDDD3-F780-4515-A35A-9177F9C8F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839B67-A432-408F-84E8-3DE1EEFC3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D9CD03-7A83-4B0D-9C8B-C765F56CA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FAC4E7-BB2E-4DDA-AD10-18C273D73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465B4-5872-4392-A97B-A06CAE1C2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7C638-095B-4067-83F5-9A8ECFD80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6704E-644D-4DC9-B8DD-8DD700FD7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C05E8-11DF-432C-A72E-D049DF8DA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210135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压疮护理质量改善项目\n## 1.压疮护理的基本概念与重要性\n### 1.1压疮的定义及分类\n### 1.2压疮的发生原因及风险因素\n### 1.3压疮护理对患者康复的重要性\n## 2.压疮护理的现状及挑战\n### 2.1当前压疮护理的实践与问题\n### 2.2压疮护理的质量评价标准\n### 2.3应对压疮护理挑战的策略\n## 3.压疮护理质量改善项目的目标与策略\n### 3.1项目目标与预期成果\n### 3.2压疮护理质量改善的策略与方法\n### 3.3项目实施的计划与时间表\n## 4.压疮护理质量改善项目的实施与监控\n### 4.1项目实施的步骤与流程\n### 4.2压疮护理质量改善的数据收集与分析\n### 4.3项目实施的监控与调整\n## 5.压疮护理质量改善项目的成果与评估\n### 5.1项目成果的数据呈现与解读\n### 5.2项目成果的实践应用与推广\n### 5.3项目评估与持续改进的建议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压疮护理质量改善项目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压疮护理的基本概念与重要性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3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压疮的定义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压疮是指皮肤和皮下组织的局限性损伤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通常发生在骨隆突部位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由于压力、摩擦力、剪切力等长期作用导致</a:t>
                </a:r>
                <a:endParaRPr/>
              </a:p>
            </p:txBody>
          </p:sp>
        </p:grpSp>
        <p:grpSp>
          <p:nvGrpSpPr>
            <p:cNvPr id="17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压疮的分类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根据压疮的严重程度分为四期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I期：皮肤完整，局部红斑、硬结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II期：皮肤破损，浅表溃疡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III期：皮肤破损，深部溃疡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IV期：皮肤及深层组织严重损伤，可涉及肌肉、骨骼</a:t>
                </a:r>
                <a:endParaRPr/>
              </a:p>
            </p:txBody>
          </p:sp>
        </p:grpSp>
        <p:grpSp>
          <p:nvGrpSpPr>
            <p:cNvPr id="17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压疮的预防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保持良好的皮肤清洁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均衡营养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适当翻身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使用压疮预防用品</a:t>
                </a:r>
                <a:endParaRPr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压疮的定义及分类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79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1615393"/>
            <a:ext cx="3412534" cy="4831976"/>
            <a:chOff x="7387465" y="1615393"/>
            <a:chExt cx="3412534" cy="4831976"/>
          </a:xfrm>
        </p:grpSpPr>
        <p:grpSp>
          <p:nvGrpSpPr>
            <p:cNvPr id="181" name=""/>
            <p:cNvGrpSpPr/>
            <p:nvPr/>
          </p:nvGrpSpPr>
          <p:grpSpPr>
            <a:xfrm>
              <a:off x="7387465" y="1615393"/>
              <a:ext cx="3412534" cy="1950045"/>
              <a:chOff x="7387465" y="1615393"/>
              <a:chExt cx="3412534" cy="1950045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1615393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压疮的发生原因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015503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摩擦力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切应力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营养不良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长时间卧床</a:t>
                </a:r>
                <a:endParaRPr/>
              </a:p>
            </p:txBody>
          </p:sp>
        </p:grpSp>
        <p:grpSp>
          <p:nvGrpSpPr>
            <p:cNvPr id="184" name=""/>
            <p:cNvGrpSpPr/>
            <p:nvPr/>
          </p:nvGrpSpPr>
          <p:grpSpPr>
            <a:xfrm>
              <a:off x="7387465" y="4497324"/>
              <a:ext cx="3412534" cy="1950045"/>
              <a:chOff x="7387465" y="4497324"/>
              <a:chExt cx="3412534" cy="1950045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4497324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压疮的风险因素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897434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免疫力低下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慢性病</a:t>
                </a:r>
                <a:endParaRPr/>
              </a:p>
            </p:txBody>
          </p:sp>
        </p:grpSp>
      </p:grpSp>
      <p:sp>
        <p:nvSpPr>
          <p:cNvPr id="187" name="椭圆 5"/>
          <p:cNvSpPr>
            <a:spLocks noChangeAspect="1"/>
          </p:cNvSpPr>
          <p:nvPr/>
        </p:nvSpPr>
        <p:spPr>
          <a:xfrm>
            <a:off x="7098206" y="174980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88" name="椭圆 9"/>
          <p:cNvSpPr>
            <a:spLocks noChangeAspect="1"/>
          </p:cNvSpPr>
          <p:nvPr/>
        </p:nvSpPr>
        <p:spPr>
          <a:xfrm>
            <a:off x="7098206" y="462595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压疮的发生原因及风险因素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9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9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9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减轻患者痛苦</a:t>
                </a:r>
                <a:endParaRPr/>
              </a:p>
            </p:txBody>
          </p:sp>
          <p:sp>
            <p:nvSpPr>
              <p:cNvPr id="19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</p:grpSp>
        <p:grpSp>
          <p:nvGrpSpPr>
            <p:cNvPr id="19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缩短住院时间</a:t>
                </a:r>
                <a:endParaRPr/>
              </a:p>
            </p:txBody>
          </p:sp>
          <p:sp>
            <p:nvSpPr>
              <p:cNvPr id="20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尽早恢复皮肤完整性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降低治疗费用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提高床位周转率</a:t>
                </a:r>
                <a:endParaRPr/>
              </a:p>
            </p:txBody>
          </p:sp>
        </p:grpSp>
        <p:grpSp>
          <p:nvGrpSpPr>
            <p:cNvPr id="20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0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预防压疮复发</a:t>
                </a:r>
                <a:endParaRPr/>
              </a:p>
            </p:txBody>
          </p:sp>
          <p:sp>
            <p:nvSpPr>
              <p:cNvPr id="20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个性化护理计划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持续健康教育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定期评估与调整护理措施</a:t>
                </a:r>
                <a:endParaRPr/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压疮护理对患者康复的重要性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压疮护理的现状及挑战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0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当前压疮护理的实践与问题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压疮护理的实践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评估患者压疮风险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实施压疮预防措施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定期检查与评估压疮愈合情况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压疮护理的问题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护理人员压疮知识不足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护理措施执行不到位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压疮预防用品使用不规范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压疮愈合评估不准确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压疮护理的质量评价标准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压疮愈合率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压疮预防措施执行率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压疮护理质量改进的方向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提高护理人员压疮知识水平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加强护理措施的执行力度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规范压疮预防用品的使用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提高压疮愈合评估的准确性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压疮护理的质量评价标准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提高压疮知识水平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掌握压疮护理技能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提高压疮护理意识</a:t>
                </a:r>
                <a:endParaRPr/>
              </a:p>
            </p:txBody>
          </p:sp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加强护理人员培训</a:t>
                </a:r>
                <a:endParaRPr/>
              </a:p>
            </p:txBody>
          </p:sp>
        </p:grpSp>
        <p:grpSp>
          <p:nvGrpSpPr>
            <p:cNvPr id="24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根据患者病情制定个性化护理计划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定期评估与调整护理措施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鼓励患者参与护理计划制定</a:t>
                </a:r>
                <a:endParaRPr/>
              </a:p>
            </p:txBody>
          </p:sp>
          <p:sp>
            <p:nvSpPr>
              <p:cNvPr id="25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制定合理的护理计划</a:t>
                </a:r>
                <a:endParaRPr/>
              </a:p>
            </p:txBody>
          </p:sp>
          <p:sp>
            <p:nvSpPr>
              <p:cNvPr id="25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选择合适的压疮预防用品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定期更换压疮预防用品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遵守压疮预防用品的使用规范</a:t>
                </a:r>
                <a:endParaRPr/>
              </a:p>
            </p:txBody>
          </p:sp>
          <p:sp>
            <p:nvSpPr>
              <p:cNvPr id="25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规范化压疮预防用品的使用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应对压疮护理挑战的策略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压疮护理质量改善项目的目标与策略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项目目标与预期成果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降低压疮发生率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提高压疮愈合率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预期成果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压疮发生率降低20%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压疮愈合率提高30%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患者满意度提高20%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https://d.book118.com/816210135222010051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压疮护理质量改善项目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2024-09-17T21:08:12.784</cp:lastPrinted>
  <dcterms:created xsi:type="dcterms:W3CDTF">2024-09-17T13:08:12Z</dcterms:created>
  <dcterms:modified xsi:type="dcterms:W3CDTF">2024-09-17T13:08:14Z</dcterms:modified>
</cp:coreProperties>
</file>