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E863-775A-43E9-B906-07C2438C2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8D543-E894-4FBE-88A1-9A55DC42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16595-62AF-4610-A3F5-25D681133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CB3D3-61BE-416C-82A9-F3938516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818E53-6C4E-4F4B-87B8-7F8E7F297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DA7E1-64F9-4A23-8164-3DFA0ED93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F6CC5E-67D6-4545-9F01-F0B3CF53D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410C9-23B4-4910-82DF-49DD5B8BF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E6604-19FF-4D5F-9536-F24B544A6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17DE2-E254-4445-9637-3B01722F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81C11-5400-432D-B747-3C13C9DCF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11123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咯血护理ppt课件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咯血护理的措施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咯血患者的健康教育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咯血是指喉部以下的呼吸道任何部位出血，经喉部、口腔排出。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咯血量小可能仅表现为痰中带血，大咯血时可能出现大量鲜红色血液，严重时甚至引起窒息。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可能由感染、肿瘤、血管病变等多种原因引起。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根据出血量和持续时间可分为少量咯血、中量咯血和大量咯血。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通过病史、体格检查和必要的实验室检查，如血常规、凝血功能、痰液检查等，以确定病因。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需与呕血、口腔出血等其他出血情况进行鉴别。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预防大咯血窒息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及时清理呼吸道，保持呼吸道通畅，防止窒息。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保持室内空气流通，避免交叉感染，及时治疗肺部感染。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促进肺功能恢复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协助患者进行呼吸锻炼，提高肺活量，促进肺功能恢复。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通过护理干预，改善患者的生活习惯，提高生活质量。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通过有效的护理措施，减轻患者的痛苦和不适感。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帮助患者更好地适应社会生活，增强社会适应能力。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提高社会适应能力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咯血护理的措施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保持安静的环境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为患者提供安静、舒适的环境，减少外界刺激，避免情绪激动。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鼓励患者咳嗽，协助排痰，必要时进行吸痰。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指导患者采取患侧卧位，保持呼吸道通畅，避免血液流入健侧支气管。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https://d.book118.com/816211123222010034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2024-09-04T08:20:40.464</cp:lastPrinted>
  <dcterms:created xsi:type="dcterms:W3CDTF">2024-09-04T00:20:40Z</dcterms:created>
  <dcterms:modified xsi:type="dcterms:W3CDTF">2024-09-04T00:20:42Z</dcterms:modified>
</cp:coreProperties>
</file>