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04049-58B5-4D4F-9252-8979D2A6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EA1C6-E0E1-41C8-8378-03F0E9BA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169F4-1530-42C6-A5C2-A9C6F8F8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15053-F282-4AE5-BEED-FB2769E3D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CE7EC-D34B-4E30-94AD-D6FA4C8E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B96D3-B96B-489E-9F02-8AF860EC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6E1D7-1E3E-4BC8-9313-D38C04FDB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E4839-2E45-41F0-810C-6507217EA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FC42C-D129-4B3F-B2D3-A6A2D761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18239-3D07-4E50-85CA-2EE2A176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D2F6-44DF-421F-B038-A94330F23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20031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《法家的法治观》ppt课件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法家的法治观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法家与其他学派的区别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法家的现代意义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春秋战国时期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法家思想萌芽于春秋，成熟于战国。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随着封建制度的逐步瓦解，新兴地主阶级需要一种新的统治思想来维护其利益。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各国竞争激烈，战争频繁，需要有效的治国之道。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战国时期法家代表人物，主张实行法治，奖励耕战。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战国末期法家集大成者，强调以法治国，建立中央集权制度。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韩非子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秦国重要政治家，主张以法为教，以吏为师。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法家的代表人物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强调法律在国家治理中的重要作用，反对礼治和人治。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主张以法治国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认为追求功利是人的本性，主张以功利驱动社会进步。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提倡功利主义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认为君主应该拥有绝对的权力，实现统一、稳定和繁荣。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主张君主集权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强调农业和军事的重要性，主张奖励耕战，提高国家实力。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重视耕战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法家的主要思想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法家的法治观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351" r="33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76" b="74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92" b="96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法家对法治的理解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法治优于人治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法家认为法律是客观、普遍存在的，不受个人主观意志影响，因此法治能够更好地维护社会秩序和公平正义。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强调法律公开、透明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法家主张法律应当公开、透明，让所有人都知晓和遵守，以避免权力滥用和暗箱操作。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法律面前人人平等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法家主张法律面前人人平等，反对特权和等级制度，强调所有人在法律面前应当受到同样的对待。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法家主张制定详细的法律，并确保法律得到有效实施，以维护社会秩序和公平正义。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制定和实施法律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法律教育与宣传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法家强调法律的权威性和严肃性，主张严格执法，对违法者进行严厉的惩罚。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法家认为法律教育和宣传对于法治实践至关重要，通过教育和宣传提高人们的法律意识和守法意识。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法家的法治实践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对现代法治建设的启示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虽然法家的法治观有其历史局限性，但其强调法律公开、透明、平等的精神对现代法治建设仍具有启示意义。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对世界法治思想的贡献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法家的法治观对世界法治思想的发展做出了贡献，为世界各国探索适合自己的法治道路提供了有益的借鉴。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对中国法律文化的影响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法家的法治观对中国古代法律文化产生了深远的影响，塑造了中国古代法律的基本框架和特点。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法家法治观的影响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https://d.book118.com/816212003144010042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2024-09-10T04:17:28.050</cp:lastPrinted>
  <dcterms:created xsi:type="dcterms:W3CDTF">2024-09-09T20:17:28Z</dcterms:created>
  <dcterms:modified xsi:type="dcterms:W3CDTF">2024-09-09T20:17:30Z</dcterms:modified>
</cp:coreProperties>
</file>