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A2741-8BE0-496C-A649-1B340C56B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C97F8-F607-4760-A1F0-A5E0B5375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9D6E6-52FD-4E70-A3D1-05EBC746E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8C580-4C1C-43FA-9AD4-6AA1A9B9E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80709B-950E-41AD-8E41-DC3A2247A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2E42CF-5C22-463C-89CA-08CD91977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8E4F1E-BAD4-407E-8C56-E2FD318C8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00A3F-C282-4EEB-BBAA-4385AC638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945BB-B89E-4C85-B2A0-11323BB3A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DB864-3F07-41B3-94F7-DA6506885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A4E15-D685-4046-8FD6-B5F3C736E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12053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营销诚信体系建设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营销诚信体系建设的原则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营销诚信体系建设的方法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营销诚信体系建设的实践案例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营销诚信体系建设的未来展望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随着市场竞争的加剧，一些企业为了追求短期利益，采取不正当的营销手段，破坏了市场秩序。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当前市场环境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消费者权益保护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88" r="1718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消费者在购买过程中需要得到真实、准确的信息，而营销诚信体系建设能够保障消费者的合法权益。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企业需要建立长期稳定的客户关系，而营销诚信是维护客户信任的关键因素。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995" b="169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营销诚信体系建设的重要性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营销诚信体系建设能够规范企业的营销行为，减少不正当竞争，维护市场秩序。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通过建立诚信体系，企业能够提供真实、准确的产品信息，避免虚假宣传和误导消费者。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营销诚信是企业品牌形象的重要组成部分，能够提高客户满意度和忠诚度，从而促进企业的长期发展。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营销诚信体系建设的原则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67" r="18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诚信原则是营销诚信体系建设的核心，要求企业在营销活动中遵守法律法规，遵循商业道德，诚实守信，不进行虚假宣传、误导消费者等不正当竞争行为。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企业应建立完善的内部诚信管理制度，加强员工诚信教育，树立诚信经营理念，确保企业在营销活动中始终坚守诚信原则。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3223" b="3223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透明原则要求企业在营销活动中充分披露信息，保持信息透明度，让消费者充分了解产品或服务的真实情况。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企业应如实宣传产品性能、质量、价格等方面的信息，不隐瞒、不夸大，同时向消费者明确说明产品使用方法、注意事项等信息，以便消费者做出明智的消费决策。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透明原则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责任原则要求企业在营销活动中对自己的行为负责，对消费者负责，对社会责任负责。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企业应积极履行社会责任，关注环境保护、公益事业等方面的问题，同时对消费者负责，积极处理消费者投诉，保障消费者权益。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在出现产品质量问题或服务纠纷时，企业应及时采取措施解决问题，承担相应责任，不推诿、不逃避。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责任原则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营销诚信体系建设的方法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将诚信作为企业的核心价值观，明确诚信在企业文化中的地位和作用。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375" r="19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确立诚信价值观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制定诚信行为准则，明确员工在营销活动中应遵守的道德规范和行为标准。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诚信行为准则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通过内部宣传、培训、案例分享等方式，不断强化诚信意识，提高员工对诚信文化的认同感。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诚信宣传推广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建立诚信文化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https://d.book118.com/816212053203010050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2024-09-16T04:20:03.444</cp:lastPrinted>
  <dcterms:created xsi:type="dcterms:W3CDTF">2024-09-15T20:20:03Z</dcterms:created>
  <dcterms:modified xsi:type="dcterms:W3CDTF">2024-09-15T20:20:05Z</dcterms:modified>
</cp:coreProperties>
</file>