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D9566-1DC5-4B19-8E55-0BE1F4B9E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1CF27-A304-4D65-AFCA-57C4BE1A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A4CFA-AA99-4629-BDCD-B76713CFF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2B1D0-7261-4DDB-A544-E8DDD84D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BA663-CD7E-4B7A-91B4-7AAE8C038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9AD35-232C-4348-A228-B049203D7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2FF29-816F-4CD9-A73F-A4F5C289D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BEE29-ABEC-4943-9ECC-37E191F2C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09360-68A5-4FE3-82B6-967EE4085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63E46-F502-4FFF-992D-90AD21E6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10AD0-2B9A-4E3B-A3C6-3320B140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13022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潘学基网络营销测试信管专业介绍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潘学基网络营销概述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信管专业介绍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潘学基网络营销与信管专业结合点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测试方法与结果分析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750" r="4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深入了解潘学基网络营销测试信管专业的课程设置、培养目标和就业前景。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分析该专业在市场需求、行业发展和个人成长等方面的优势和挑战。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为学生、教师和行业从业者提供有价值的参考和建议，推动该专业的持续发展和优化。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潘学基网络营销测试信管专业的课程设置、培养目标和教学计划。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该专业的学生满意度、毕业生就业情况和校友反馈。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该专业的师资力量、教学资源和学术研究情况。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该专业在行业内的认可度、市场需求和未来发展趋势。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潘学基网络营销概述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网络营销是借助互联网、移动设备等数字化媒体平台，通过在线活动、内容创作、社交媒体管理等方式，推广品牌、产品或服务，实现营销目标的一种新型营销方式。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跨时空性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网络营销不受地域和时间限制，可随时随地开展营销活动。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网络营销强调与消费者的双向沟通，便于及时了解消费者需求和市场反馈。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网络营销可根据消费者需求和行为特征，提供个性化的产品和服务。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网络营销可通过数据分析工具，实时监测营销效果，优化营销策略。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明确品牌或产品在市场中的定位，以及目标受众群体。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通过创作高质量、有价值的内容，吸引和留住目标受众，提升品牌知名度和影响力。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利用社交媒体平台，与目标受众建立联系和互动，提升品牌曝光度和口碑。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通过优化网站结构和内容，提高网站在搜索引擎中的排名，增加品牌曝光度和流量。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运用数据分析工具，实时监测和分析营销效果，及时调整和优化营销策略。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潘学基网络营销策略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某知名品牌通过社交媒体平台发布有趣、有吸引力的内容，吸引了大量粉丝关注和转发，成功提升了品牌知名度和影响力。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某电商网站通过搜索引擎优化（SEO）策略，提高了网站在搜索引擎中的排名，获得了更多的流量和销售额。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某创业公司通过网络广告投放和数据分析优化策略，实现了精准的用户定位和广告投放，获得了较高的转化率和回报率。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案例分析：成功网络营销案例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信管专业介绍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管理与信息系统专业（简称信管专业）是计算机科学、管理科学、信息科学等多个学科交叉融合的产物。随着互联网和信息技术的飞速发展，信管专业在各行各业的应用日益广泛，对专业人才的需求也逐年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专业旨在培养具备计算机科学、管理科学和信息科学基本理论和方法，掌握信息系统规划、分析、设计、实施和管理等方面的知识与技能，能在国家各级管理部门、工商企业、金融机构、科研单位等部门从事信息管理以及信息系统分析、设计、实施管理和评价等方面的高级复合型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专业背景及培养目标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主要课程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计算机科学导论、数据结构、操作系统、数据库原理及应用、计算机网络、信息系统分析与设计、信息管理学基础、信息资源管理、信息系统项目管理等。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学习和实践训练相结合的方式，使学生掌握计算机科学、管理科学和信息科学的基本理论和方法，具备信息系统规划、分析、设计、实施和管理的能力。同时，注重培养学生的创新思维和实践能力，鼓励学生参加各类科研项目和实践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主要课程及教学内容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https://d.book118.com/816213022110010045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2024-09-14T04:02:47.293</cp:lastPrinted>
  <dcterms:created xsi:type="dcterms:W3CDTF">2024-09-13T20:02:47Z</dcterms:created>
  <dcterms:modified xsi:type="dcterms:W3CDTF">2024-09-13T20:02:49Z</dcterms:modified>
</cp:coreProperties>
</file>