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WSOOBE+MS-UIGothic"/>
      <p:regular r:id="rId17"/>
    </p:embeddedFont>
    <p:embeddedFont>
      <p:font typeface="PTWUHI+FBJNAI+ArialMT"/>
      <p:regular r:id="rId18"/>
    </p:embeddedFont>
    <p:embeddedFont>
      <p:font typeface="EBJTAN+SSUALI+MicrosoftYaHei"/>
      <p:regular r:id="rId19"/>
    </p:embeddedFont>
    <p:embeddedFont>
      <p:font typeface="PBJHOK+WETCSA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4F46F-64A0-4EC0-A4D8-0C983593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B843D-6A33-4312-92DF-2F118E86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CFCCD-8FE1-4240-8C05-98F6C0B99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B8E35-3DF7-496F-B870-238807F4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6B5B6-6482-4633-800C-EA1AE797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A6311-A64A-4BFC-B4E6-BBD5204F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4A496-1C33-40A4-A693-0E7227E9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D2E19-A319-4A8B-B3E7-F707CAAE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0AF1B-8D7D-4D10-BB11-4E611C3F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88DB2-930E-4C89-B505-301C0D11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2E237-45C7-462F-BD5D-89F84DCF6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310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WSOOBE+MS-UIGothic"/>
                <a:cs typeface="WSOOBE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211895"/>
            <a:ext cx="3738821" cy="1343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TWUHI+FBJNAI+ArialMT"/>
                <a:cs typeface="PTWUHI+FBJNA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奶奶与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儿的故事背景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TWUHI+FBJNAI+ArialMT"/>
                <a:cs typeface="PTWUHI+FBJNA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儿的种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与特点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4450270"/>
            <a:ext cx="6950986" cy="783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TWUHI+FBJNAI+ArialMT"/>
                <a:cs typeface="PTWUHI+FBJNA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与展望：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承与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新并重，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让铃</a:t>
            </a:r>
            <a:r>
              <a:rPr sz="2400">
                <a:solidFill>
                  <a:srgbClr val="FFFFFF"/>
                </a:solidFill>
                <a:latin typeface="WSOOBE+MS-UIGothic"/>
                <a:cs typeface="WSOOBE+MS-UIGothic"/>
              </a:rPr>
              <a:t>儿文化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WSOOBE+MS-UIGothic"/>
                <a:cs typeface="WSOOBE+MS-UIGothic"/>
              </a:rPr>
              <a:t>奶奶最喜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欢</a:t>
            </a:r>
            <a:r>
              <a:rPr sz="1550" spc="25">
                <a:solidFill>
                  <a:srgbClr val="8C8C8C"/>
                </a:solidFill>
                <a:latin typeface="WSOOBE+MS-UIGothic"/>
                <a:cs typeface="WSOOBE+MS-UIGothic"/>
              </a:rPr>
              <a:t>的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铃</a:t>
            </a:r>
            <a:r>
              <a:rPr sz="1550">
                <a:solidFill>
                  <a:srgbClr val="8C8C8C"/>
                </a:solidFill>
                <a:latin typeface="WSOOBE+MS-UIGothic"/>
                <a:cs typeface="WSOOBE+MS-UIGothic"/>
              </a:rPr>
              <a:t>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件以</a:t>
            </a:r>
            <a:r>
              <a:rPr sz="1350">
                <a:solidFill>
                  <a:srgbClr val="F7F7F7"/>
                </a:solidFill>
                <a:latin typeface="EBJTAN+SSUALI+MicrosoftYaHei"/>
                <a:cs typeface="EBJTAN+SSUALI+MicrosoftYaHei"/>
              </a:rPr>
              <a:t>“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奶奶最喜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儿</a:t>
            </a:r>
            <a:r>
              <a:rPr sz="1350">
                <a:solidFill>
                  <a:srgbClr val="F7F7F7"/>
                </a:solidFill>
                <a:latin typeface="EBJTAN+SSUALI+MicrosoftYaHei"/>
                <a:cs typeface="EBJTAN+SSUALI+MicrosoftYaHei"/>
              </a:rPr>
              <a:t>”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过讲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述一个温馨的故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事，引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孩子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关注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情、感恩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和分享。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WSOOBE+MS-UIGothic"/>
                <a:cs typeface="WSOOBE+MS-UIGothic"/>
              </a:rPr>
              <a:t>故事背景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故事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生在一个小村庄，奶奶喜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收藏各种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儿，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儿不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有美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的外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承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着奶奶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家人的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和思念。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教学目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能力目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培养孩子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察力、想象力和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言表达能力，鼓励他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用自己的方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式表达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家人的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和感激之情。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知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目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故事情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的展开，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孩子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了解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儿的种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、特点和用途。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情感目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奶奶与孩子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的互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8612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递亲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情、感恩和分享的美好情感，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培养孩子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的感恩之心和关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他人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的品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奶奶的童年回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奶奶小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候的玩具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奶奶小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候的玩具很少，但她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是能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找到一些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而有趣的物品来玩耍，如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儿、橡皮筋、小石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铃</a:t>
            </a:r>
            <a:r>
              <a:rPr sz="2300" spc="25">
                <a:solidFill>
                  <a:srgbClr val="8C8C8C"/>
                </a:solidFill>
                <a:latin typeface="WSOOBE+MS-UIGothic"/>
                <a:cs typeface="WSOOBE+MS-UIGothic"/>
              </a:rPr>
              <a:t>儿在奶奶童年中的地位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儿是奶奶童年中最喜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的玩具之一，每当她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摇动铃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，清脆的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声都会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她感到快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7F7F7"/>
                </a:solidFill>
                <a:latin typeface="WSOOBE+MS-UIGothic"/>
                <a:cs typeface="WSOOBE+MS-UIGothic"/>
              </a:rPr>
              <a:t>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铃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儿的起源与意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铃</a:t>
            </a:r>
            <a:r>
              <a:rPr sz="1550" spc="25">
                <a:solidFill>
                  <a:srgbClr val="8C8C8C"/>
                </a:solidFill>
                <a:latin typeface="WSOOBE+MS-UIGothic"/>
                <a:cs typeface="WSOOBE+MS-UIGothic"/>
              </a:rPr>
              <a:t>儿的起源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儿是奶奶的母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亲亲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手制作的，用一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个小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盒和一根小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铁丝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制作而成。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1550" spc="25">
                <a:solidFill>
                  <a:srgbClr val="FFFFFF"/>
                </a:solidFill>
                <a:latin typeface="WSOOBE+MS-UIGothic"/>
                <a:cs typeface="WSOOBE+MS-UIGothic"/>
              </a:rPr>
              <a:t>儿的意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儿不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是一个玩具，更是奶奶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的思念和回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忆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。每当她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摇动铃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都会想起母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亲为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她制作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儿的情景，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这让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她感到温暖和幸福。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奶奶与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铃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儿的深厚情感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SOOBE+MS-UIGothic"/>
                <a:cs typeface="WSOOBE+MS-UIGothic"/>
              </a:rPr>
              <a:t>奶奶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对铃</a:t>
            </a:r>
            <a:r>
              <a:rPr sz="2300" spc="25">
                <a:solidFill>
                  <a:srgbClr val="FFFFFF"/>
                </a:solidFill>
                <a:latin typeface="WSOOBE+MS-UIGothic"/>
                <a:cs typeface="WSOOBE+MS-UIGothic"/>
              </a:rPr>
              <a:t>儿的珍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奶奶一直珍藏着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儿，即使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在年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大了，她仍然会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摇动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它，回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忆过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2300" spc="25">
                <a:solidFill>
                  <a:srgbClr val="FFFFFF"/>
                </a:solidFill>
                <a:latin typeface="WSOOBE+MS-UIGothic"/>
                <a:cs typeface="WSOOBE+MS-UIGothic"/>
              </a:rPr>
              <a:t>儿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FFFF"/>
                </a:solidFill>
                <a:latin typeface="WSOOBE+MS-UIGothic"/>
                <a:cs typeface="WSOOBE+MS-UIGothic"/>
              </a:rPr>
              <a:t>奶奶的意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儿是奶奶的宝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，也是她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对过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光的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念和回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忆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。每当她看到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，都会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想起那些美好的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这让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她感到幸福和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WSOOBE+MS-UIGothic"/>
                <a:cs typeface="WSOOBE+MS-UIGothic"/>
              </a:rPr>
              <a:t>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传统铃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儿分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JTAN+SSUALI+MicrosoftYaHei"/>
                <a:cs typeface="EBJTAN+SSUAL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JTAN+SSUALI+MicrosoftYaHei"/>
                <a:cs typeface="EBJTAN+SSUAL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JTAN+SSUALI+MicrosoftYaHei"/>
                <a:cs typeface="EBJTAN+SSUAL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JTAN+SSUALI+MicrosoftYaHei"/>
                <a:cs typeface="EBJTAN+SSUAL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风铃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门铃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摇铃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钟铃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风为动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力，通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过风车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叶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转动产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生声音。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用于提醒或通知，通常安装在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过摇动产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生声音，常用于儿</a:t>
            </a:r>
          </a:p>
          <a:p>
            <a:pPr marL="3428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童玩具或宗教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式。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敲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击产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生声音，常用于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报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祝。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546600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7F7F7"/>
                </a:solidFill>
                <a:latin typeface="WSOOBE+MS-UIGothic"/>
                <a:cs typeface="WSOOBE+MS-UIGothic"/>
              </a:rPr>
              <a:t>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代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铃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儿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8C8C8C"/>
                </a:solidFill>
                <a:latin typeface="WSOOBE+MS-UIGothic"/>
                <a:cs typeface="WSOOBE+MS-UIGothic"/>
              </a:rPr>
              <a:t>新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WSOOBE+MS-UIGothic"/>
                <a:cs typeface="WSOOBE+MS-UIGothic"/>
              </a:rPr>
              <a:t>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铃</a:t>
            </a:r>
            <a:r>
              <a:rPr sz="2000">
                <a:solidFill>
                  <a:srgbClr val="FFFDFD"/>
                </a:solidFill>
                <a:latin typeface="WSOOBE+MS-UIGothic"/>
                <a:cs typeface="WSOOBE+MS-UIGothic"/>
              </a:rPr>
              <a:t>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SOOBE+MS-UIGothic"/>
                <a:cs typeface="WSOOBE+MS-UIGothic"/>
              </a:rPr>
              <a:t>可定制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铃</a:t>
            </a:r>
            <a:r>
              <a:rPr sz="2000">
                <a:solidFill>
                  <a:srgbClr val="FFFDFD"/>
                </a:solidFill>
                <a:latin typeface="WSOOBE+MS-UIGothic"/>
                <a:cs typeface="WSOOBE+MS-UIGothic"/>
              </a:rPr>
              <a:t>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子技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术产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生声音，具有多种音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根据客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需求定制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铃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儿的形状、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色、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声音等。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WSOOBE+MS-UIGothic"/>
                <a:cs typeface="WSOOBE+MS-UIGothic"/>
              </a:rPr>
              <a:t>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铃</a:t>
            </a:r>
            <a:r>
              <a:rPr sz="2000">
                <a:solidFill>
                  <a:srgbClr val="FFFDFD"/>
                </a:solidFill>
                <a:latin typeface="WSOOBE+MS-UIGothic"/>
                <a:cs typeface="WSOOBE+MS-UIGothic"/>
              </a:rPr>
              <a:t>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理念，将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铃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儿与其他元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合，如</a:t>
            </a:r>
            <a:r>
              <a:rPr sz="1500">
                <a:solidFill>
                  <a:srgbClr val="FFFDFD"/>
                </a:solidFill>
                <a:latin typeface="EBJTAN+SSUALI+MicrosoftYaHei"/>
                <a:cs typeface="EBJTAN+SSUALI+MicrosoftYaHei"/>
              </a:rPr>
              <a:t>LED</a:t>
            </a:r>
            <a:r>
              <a:rPr sz="1500">
                <a:solidFill>
                  <a:srgbClr val="FFFDFD"/>
                </a:solidFill>
                <a:latin typeface="WSOOBE+MS-UIGothic"/>
                <a:cs typeface="WSOOBE+MS-UIGothic"/>
              </a:rPr>
              <a:t>灯、太阳能等。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https://d.book118.com/816213101140010040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WSOOBE+MS-UIGothic</vt:lpstr>
      <vt:lpstr>SimSun</vt:lpstr>
      <vt:lpstr>PTWUHI+FBJNAI+ArialMT</vt:lpstr>
      <vt:lpstr>Times New Roman</vt:lpstr>
      <vt:lpstr>EBJTAN+SSUALI+MicrosoftYaHei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2024-09-07T02:41:46.719</cp:lastPrinted>
  <dcterms:created xsi:type="dcterms:W3CDTF">2024-09-06T18:41:46Z</dcterms:created>
  <dcterms:modified xsi:type="dcterms:W3CDTF">2024-09-06T18:41:47Z</dcterms:modified>
</cp:coreProperties>
</file>