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50A05-82D8-407F-8A6E-8EDEC88C8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483A6-8678-4846-9D95-97248D21E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16709-9704-4B5A-AC76-B83C9D0CF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FDF40-0037-42A7-A714-41284FBF8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C01816-AA56-442B-8F92-934AC43A6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873050-F07C-481A-91CB-1FC9EB979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50996E-C4E7-4D76-ADA1-9FC292673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4D9CE-BE22-4E97-B1A1-C232EC666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F6059-7E19-4E0B-93A4-6A7362056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318CA-9990-480F-B8CA-F8892F889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2C7ED-DBFF-4D36-BF3C-C9D5DEB5E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13113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研发与创新能力建设方案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研发创新能力概述
 能力现状分析与挑战
 建设目标与发展规划
 组织架构与团队建设
 资源投入与设施完善
 流程管理与质量控制
 知识产权保护与转化
 绩效评估与持续改进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研发创新能力概述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研发与创新能力建设方案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研发创新能力概述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研发创新能力的定义与重要性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1.研发创新能力是企业核心竞争力的重要组成部分，能够提升企业竞争优势，促进企业发展。</a:t>
            </a:r>
          </a:p>
          <a:p>
            <a:r>
              <a:t>2.研发创新能力包括技术创新、产品创新、流程创新等多个方面，需要企业全面提升。</a:t>
            </a:r>
          </a:p>
          <a:p>
            <a:r>
              <a:t>3.提高研发创新能力是企业适应市场变化、满足消费者需求的必要手段。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研发创新能力的现状与趋势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1.当前，全球研发创新能力呈现出快速发展、深度融合、开放创新的特点。</a:t>
            </a:r>
          </a:p>
          <a:p>
            <a:r>
              <a:t>2.人工智能、大数据、云计算等前沿技术的广泛应用，正在深刻改变研发创新的方式和模式。</a:t>
            </a:r>
          </a:p>
          <a:p>
            <a:r>
              <a:t>3.未来，研发创新能力将更加注重人性化、智能化、绿色化的发展方向。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研发创新能力概述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研发创新能力建设的目标与路径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1.建设研发创新能力的目标是提高企业的核心竞争力，提升企业品牌价值。</a:t>
            </a:r>
          </a:p>
          <a:p>
            <a:r>
              <a:t>2.建设研发创新能力的路径包括加强人才引进和培养、加大研发投入、优化创新环境等多个方面。</a:t>
            </a:r>
          </a:p>
          <a:p>
            <a:r>
              <a:t>3.企业需要根据自身情况和发展需求，制定科学合理的研发创新能力建设规划。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研发创新能力建设的挑战与对策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1.研发创新能力建设面临着人才短缺、资金不足、技术门槛高等多个挑战。</a:t>
            </a:r>
          </a:p>
          <a:p>
            <a:r>
              <a:t>2.企业需要积极采取应对措施，包括加强人才培养和引进、拓宽融资渠道、加强技术合作等。</a:t>
            </a:r>
          </a:p>
          <a:p>
            <a:r>
              <a:t>3.政府和社会也需要为企业提供更好的创新环境和支持政策，共同推动研发创新能力的发展。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研发创新能力概述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研发创新能力评估与改进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1.企业需要建立研发创新能力评估机制，定期对自身的研发创新能力进行评估和分析。</a:t>
            </a:r>
          </a:p>
          <a:p>
            <a:r>
              <a:t>2.通过评估结果，企业可以发现问题和不足，及时采取措施进行改进和提升。</a:t>
            </a:r>
          </a:p>
          <a:p>
            <a:r>
              <a:t>3.评估和改进是一个循环往复的过程，企业需要不断完善评估机制和改进措施，提高研发创新能力的水平和效率。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研发创新能力未来展望与前沿技术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1.未来，研发创新能力将继续成为企业发展的核心竞争力，引领未来的发展趋势。</a:t>
            </a:r>
          </a:p>
          <a:p>
            <a:r>
              <a:t>2.前沿技术如人工智能、量子计算、生物技术等将对研发创新能力产生深刻影响，企业需要紧密关注并应用这些技术。</a:t>
            </a:r>
          </a:p>
          <a:p>
            <a:r>
              <a:t>3.企业需要加强技术创新和研发投入，不断提升自身的研发创新能力，以适应未来市场的变化和发展需求。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能力现状分析与挑战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研发与创新能力建设方案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能力现状分析与挑战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1.当前研发团队的技能和经验水平较高，但缺乏创新思维的激发和培养。</a:t>
            </a:r>
          </a:p>
          <a:p>
            <a:r>
              <a:t>2.研发流程和工具相对成熟，但缺乏针对新兴技术的更新和优化。</a:t>
            </a:r>
          </a:p>
          <a:p>
            <a:r>
              <a:t>3.研发团队在应对快速变化的市场需求和技术趋势方面，响应速度和灵活性有待提高。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创新能力挑战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1.创新文化的建设和激励机制需要进一步完善，以激发员工的创新热情和主动性。</a:t>
            </a:r>
          </a:p>
          <a:p>
            <a:r>
              <a:t>2.在新技术研究和应用方面，公司需要加大投入，提高自主创新能力。</a:t>
            </a:r>
          </a:p>
          <a:p>
            <a:r>
              <a:t>3.面对行业内的激烈竞争和技术快速发展的压力，公司需要加快创新步伐，保持竞争优势。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研发能力现状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能力现状分析与挑战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技术能力分析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1.公司在某些领域的技术实力较强，但整体技术水平仍有提升空间。</a:t>
            </a:r>
          </a:p>
          <a:p>
            <a:r>
              <a:t>2.技术研发与市场需求结合不够紧密，需要加强市场导向的技术研发。</a:t>
            </a:r>
          </a:p>
          <a:p>
            <a:r>
              <a:t>3.在技术合作与交流方面，公司需要更加积极开放，拓展外部资源，提高技术水平。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组织与管理挑战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1.研发团队的组织结构需要优化，以提高协同创新和响应市场变化的能力。</a:t>
            </a:r>
          </a:p>
          <a:p>
            <a:r>
              <a:t>2.项目管理流程需要进一步完善，以提高项目质量和效率。</a:t>
            </a:r>
          </a:p>
          <a:p>
            <a:r>
              <a:t>3.公司需要加强知识管理和经验分享，促进团队间的知识流动和共享。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能力现状分析与挑战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培训与人才发展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1.公司需要加大培训投入，提高员工的技术水平和创新能力。</a:t>
            </a:r>
          </a:p>
          <a:p>
            <a:r>
              <a:t>2.需要建立完善的人才激励机制，吸引和留住优秀人才。</a:t>
            </a:r>
          </a:p>
          <a:p>
            <a:r>
              <a:t>3.加强跨部门的人才交流与合作，促进人才资源的共享和优化配置。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行业趋势与前沿技术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1.公司需要密切关注行业趋势和前沿技术动态，以便及时调整研发和创新方向。</a:t>
            </a:r>
          </a:p>
          <a:p>
            <a:r>
              <a:t>2.加强与行业领先者的合作与交流，共同探索新的技术和商业模式。</a:t>
            </a:r>
          </a:p>
          <a:p>
            <a:r>
              <a:t>3.注重技术创新与商业模式创新的结合，打造公司的核心竞争力。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建设目标与发展规划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研发与创新能力建设方案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建设目标与发展规划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建设目标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1.提高研发效率：通过引入先进的研发工具和方法，提高研发效率，降低研发成本，提升竞争力。</a:t>
            </a:r>
          </a:p>
          <a:p>
            <a:r>
              <a:t>2.培养创新人才：加强创新人才的培养和引进，建立高效的人才激励机制，打造具有国际竞争力的研发团队。</a:t>
            </a:r>
          </a:p>
          <a:p>
            <a:r>
              <a:t>3.提升创新能力：加强技术创新和产品研发，推动公司产品在市场上的竞争力，实现可持续发展。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发展规划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1.制定短期、中期和长期的发展规划，明确各阶段的发展目标和重点任务，确保发展的连续性和稳定性。</a:t>
            </a:r>
          </a:p>
          <a:p>
            <a:r>
              <a:t>2.加强与国内外优秀企业和研究机构的合作与交流，引进先进技术和管理经验，提升公司的整体水平。</a:t>
            </a:r>
          </a:p>
          <a:p>
            <a:r>
              <a:t>3.注重市场调研和趋势分析，及时调整发展策略，保持公司的竞争优势和可持续发展能力。</a:t>
            </a:r>
          </a:p>
          <a:p>
            <a:r>
              <a:t>以上内容仅供参考，具体施工方案需要根据实际情况和需求进行调整和优化。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组织架构与团队建设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研发与创新能力建设方案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组织架构与团队建设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组织架构优化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1.建立扁平化、高效响应的组织结构，提升决策效率和执行力。</a:t>
            </a:r>
          </a:p>
          <a:p>
            <a:r>
              <a:t>2.设立专门的研发与创新部门，负责引领公司的技术创新和产品研发。</a:t>
            </a:r>
          </a:p>
          <a:p>
            <a:r>
              <a:t>3.加强跨部门协作，形成跨部门创新团队，共同攻克关键技术难题。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团队能力建设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1.提升团队成员的研发技能，通过培训和引入高素质人才，提高整体技术水平。</a:t>
            </a:r>
          </a:p>
          <a:p>
            <a:r>
              <a:t>2.建立激励机制，鼓励团队成员积极提出创新方案，激发创新活力。</a:t>
            </a:r>
          </a:p>
          <a:p>
            <a:r>
              <a:t>3.营造开放、包容的团队氛围，鼓励不同观点碰撞，激发团队创新潜能。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组织架构与团队建设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人才引进与培养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1.制定人才引进计划，积极招聘具备研发与创新能力的人才。</a:t>
            </a:r>
          </a:p>
          <a:p>
            <a:r>
              <a:t>2.设立人才培养机制，通过内部培训、外部进修等方式，提升团队成员的专业素养。</a:t>
            </a:r>
          </a:p>
          <a:p>
            <a:r>
              <a:t>3.提供充足的职业发展空间，留住优秀人才，为公司的持续创新提供动力。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团队文化建设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1.强化团队精神，提升团队成员的归属感和责任感。</a:t>
            </a:r>
          </a:p>
          <a:p>
            <a:r>
              <a:t>2.倡导创新文化，鼓励团队成员勇于尝试，不怕失败，积极寻求突破。</a:t>
            </a:r>
          </a:p>
          <a:p>
            <a:r>
              <a:t>3.推广分享文化，定期组织技术分享会，促进团队成员的知识共享和经验交流。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组织架构与团队建设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资源配置优化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1.合理分配研发资源，确保关键项目得到足够的支持和资源倾斜。</a:t>
            </a:r>
          </a:p>
          <a:p>
            <a:r>
              <a:t>2.建立高效的资源调度机制，确保资源能够根据项目需求灵活调整。</a:t>
            </a:r>
          </a:p>
          <a:p>
            <a:r>
              <a:t>3.加大研发投入，提升公司的研发与创新能力，为持续创新提供有力保障。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绩效评估与改进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1.建立科学的绩效评估体系，对团队成员的研发与创新能力进行全面、客观的评价。</a:t>
            </a:r>
          </a:p>
          <a:p>
            <a:r>
              <a:t>2.定期开展绩效评估，及时发现问题并进行调整，确保团队持续改进。</a:t>
            </a:r>
          </a:p>
          <a:p>
            <a:r>
              <a:t>3.将绩效评估结果与激励机制相结合，激发团队成员的积极性和创造力。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https://d.book118.com/816213113124010034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研发创新能力概述</vt:lpstr>
      <vt:lpstr> 研发创新能力概述</vt:lpstr>
      <vt:lpstr> 研发创新能力概述</vt:lpstr>
      <vt:lpstr> 研发创新能力概述</vt:lpstr>
      <vt:lpstr> 能力现状分析与挑战</vt:lpstr>
      <vt:lpstr> 能力现状分析与挑战</vt:lpstr>
      <vt:lpstr> 能力现状分析与挑战</vt:lpstr>
      <vt:lpstr> 能力现状分析与挑战</vt:lpstr>
      <vt:lpstr> 建设目标与发展规划</vt:lpstr>
      <vt:lpstr> 建设目标与发展规划</vt:lpstr>
      <vt:lpstr> 组织架构与团队建设</vt:lpstr>
      <vt:lpstr> 组织架构与团队建设</vt:lpstr>
      <vt:lpstr> 组织架构与团队建设</vt:lpstr>
      <vt:lpstr> 组织架构与团队建设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2024-09-03T20:04:43.465</cp:lastPrinted>
  <dcterms:created xsi:type="dcterms:W3CDTF">2024-09-03T12:04:43Z</dcterms:created>
  <dcterms:modified xsi:type="dcterms:W3CDTF">2024-09-03T12:04:45Z</dcterms:modified>
</cp:coreProperties>
</file>