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D2B370-FB1E-49DB-8F7A-49E61F7861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33E75B-5812-4318-B348-6A44473498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862B2C-F159-4127-BDEF-F499A4A26C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22DE82C-2BFA-4AFE-ADF1-4A03D6FA80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E80979C-7066-46B6-AC9F-0CAAEB2931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E42B9EB-8C61-44CC-A85E-7895AE6F02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9669B02-1CEF-4F6C-A6F6-D5722CDBEA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F25DCF2-AA5D-40B3-B9D9-8837ACB5D3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CBE3CBB-7D95-4AA0-9CB7-4BE0E780AA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0B2EB6-9476-4975-9F6C-51FCF2EA41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BE23A1-7FAC-4297-9316-9DFE9C85CE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7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2023/11/21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Relationship Id="rId3" Type="http://schemas.openxmlformats.org/officeDocument/2006/relationships/image" Target="../media/image14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16214034005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呼吸内科护理PPT内容\n## 1.呼吸内科护理概述及重要性\n### 1.1呼吸内科护理的定义与范围\n### 1.2呼吸内科疾病的特点与护理需求\n### 1.3呼吸内科护理在整体治疗中的地位与作用\n## 2.呼吸内科常见疾病及护理措施\n### 2.1慢性阻塞性肺疾病的诊断与护理\n### 2.2哮喘的诊断与护理\n### 2.3肺炎的诊断与护理\n## 3.呼吸内科患者的营养支持\n### 3.1呼吸内科患者营养状况评估\n### 3.2营养支持策略与实施\n### 3.3营养支持效果评价与调整\n## 4.呼吸内科患者的康复护理\n### 4.1呼吸内科患者康复需求评估\n### 4.2康复护理计划制定与实施\n### 4.3康复护理效果评价与调整\n## 5.呼吸内科护理中的伦理与法律问题\n### 5.1呼吸内科护理中的伦理原则与实践\n### 5.2呼吸内科护理中的法律风险与防范\n### 5.3呼吸内科护理中的纠纷处理与维权途径\n## 6.呼吸内科护理的发展趋势与展望\n### 6.1呼吸内科护理技术创新与发展\n### 6.2呼吸内科护理管理模式创新与发展\n### 6.3呼吸内科护理人才培养与展望\n&quot;,&quot;templateId&quot;:&quot;yjp75jdsfbb9frnx6858ro4pgo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0300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呼吸内科护理PPT内容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3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呼吸内科护理概述及重要性</a:t>
            </a:r>
            <a:endParaRPr/>
          </a:p>
        </p:txBody>
      </p:sp>
      <p:sp>
        <p:nvSpPr>
          <p:cNvPr id="124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1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1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1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呼吸内科护理是指针对呼吸系统疾病患者的护理服务</a:t>
                </a:r>
                <a:endParaRPr/>
              </a:p>
            </p:txBody>
          </p:sp>
          <p:sp>
            <p:nvSpPr>
              <p:cNvPr id="21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包括疾病的诊断、治疗、康复和预防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涉及呼吸系统的各个方面，如气管、支气管、肺等</a:t>
                </a:r>
                <a:endParaRPr/>
              </a:p>
            </p:txBody>
          </p:sp>
          <p:sp>
            <p:nvSpPr>
              <p:cNvPr id="22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2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呼吸内科护理的范围广泛</a:t>
                </a:r>
                <a:endParaRPr/>
              </a:p>
            </p:txBody>
          </p:sp>
          <p:sp>
            <p:nvSpPr>
              <p:cNvPr id="22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包括慢性阻塞性肺疾病、哮喘、肺炎等常见疾病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还包括呼吸系统疾病的急性发作、并发症的预防和治疗等</a:t>
                </a:r>
                <a:endParaRPr/>
              </a:p>
            </p:txBody>
          </p:sp>
          <p:sp>
            <p:nvSpPr>
              <p:cNvPr id="22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3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呼吸内科护理的定义与范围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呼吸内科疾病的特点与护理需求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3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35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3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呼吸内科疾病的特点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慢性病多，如慢性阻塞性肺疾病、哮喘等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症状反复，如咳嗽、咳痰、喘息等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容易并发感染，如肺炎等</a:t>
                </a:r>
                <a:endParaRPr/>
              </a:p>
            </p:txBody>
          </p:sp>
          <p:pic>
            <p:nvPicPr>
              <p:cNvPr id="23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40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4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呼吸内科疾病的护理需求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需要长期的护理和管理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需要针对性的护理措施，如药物治疗、康复训练等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需要密切观察病情变化，防止并发症的发生</a:t>
                </a:r>
                <a:endParaRPr/>
              </a:p>
            </p:txBody>
          </p:sp>
          <p:pic>
            <p:nvPicPr>
              <p:cNvPr id="24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4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4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4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呼吸内科护理在整体治疗中的地位</a:t>
                </a:r>
                <a:endParaRPr/>
              </a:p>
            </p:txBody>
          </p:sp>
          <p:sp>
            <p:nvSpPr>
              <p:cNvPr id="25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呼吸内科护理是整体治疗的重要组成部分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良好的护理服务可以提高治疗效果，降低并发症的发生率</a:t>
                </a:r>
                <a:endParaRPr/>
              </a:p>
            </p:txBody>
          </p:sp>
          <p:sp>
            <p:nvSpPr>
              <p:cNvPr id="25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5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5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呼吸内科护理的作用</a:t>
                </a:r>
                <a:endParaRPr/>
              </a:p>
            </p:txBody>
          </p:sp>
          <p:sp>
            <p:nvSpPr>
              <p:cNvPr id="25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可以减轻患者的症状，提高生活质量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可以延缓疾病的进展，降低死亡率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可以提高患者的自我管理能力，降低再住院率</a:t>
                </a:r>
                <a:endParaRPr/>
              </a:p>
            </p:txBody>
          </p:sp>
          <p:sp>
            <p:nvSpPr>
              <p:cNvPr id="25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呼吸内科护理在整体治疗中的地位与作用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3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64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呼吸内科常见疾病及护理措施</a:t>
            </a:r>
            <a:endParaRPr/>
          </a:p>
        </p:txBody>
      </p:sp>
      <p:sp>
        <p:nvSpPr>
          <p:cNvPr id="265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6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慢性阻塞性肺疾病的诊断与护理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6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69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7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慢性阻塞性肺疾病的诊断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根据病史、症状、体征和辅助检查进行诊断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诊断标准包括吸烟史、呼吸道症状、肺功能检查等</a:t>
                </a:r>
                <a:endParaRPr/>
              </a:p>
            </p:txBody>
          </p:sp>
          <p:pic>
            <p:nvPicPr>
              <p:cNvPr id="27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74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7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慢性阻塞性肺疾病的护理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药物治疗，如支气管扩张剂、抗感染药物等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呼吸功能锻炼，如慢走、慢跑、游泳等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生活方式调整，如戒烟、避免接触有害物质等</a:t>
                </a:r>
                <a:endParaRPr/>
              </a:p>
            </p:txBody>
          </p:sp>
          <p:pic>
            <p:nvPicPr>
              <p:cNvPr id="27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8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8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8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8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哮喘的诊断</a:t>
                </a:r>
                <a:endParaRPr/>
              </a:p>
            </p:txBody>
          </p:sp>
          <p:sp>
            <p:nvSpPr>
              <p:cNvPr id="28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根据病史、症状、体征和辅助检查进行诊断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诊断标准包括反复发作的喘息、气急、咳嗽等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肺功能检查可协助诊断</a:t>
                </a:r>
                <a:endParaRPr/>
              </a:p>
            </p:txBody>
          </p:sp>
          <p:sp>
            <p:nvSpPr>
              <p:cNvPr id="28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8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8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9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哮喘的护理</a:t>
                </a:r>
                <a:endParaRPr/>
              </a:p>
            </p:txBody>
          </p:sp>
          <p:sp>
            <p:nvSpPr>
              <p:cNvPr id="29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药物治疗，如支气管扩张剂、抗过敏药物等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呼吸功能锻炼，如深呼吸、慢走等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避免接触过敏原，如花粉、尘螨等</a:t>
                </a:r>
                <a:endParaRPr/>
              </a:p>
            </p:txBody>
          </p:sp>
          <p:sp>
            <p:nvSpPr>
              <p:cNvPr id="29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9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9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哮喘的诊断与护理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9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肺炎的诊断与护理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9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00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0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肺炎的诊断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根据病史、症状、体征和辅助检查进行诊断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诊断标准包括发热、咳嗽、咳痰、胸痛等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胸部X光或CT检查可协助诊断</a:t>
                </a:r>
                <a:endParaRPr/>
              </a:p>
            </p:txBody>
          </p:sp>
          <p:pic>
            <p:nvPicPr>
              <p:cNvPr id="30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05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0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肺炎的护理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药物治疗，如抗生素、抗病毒药物等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充分休息，保持室内空气流通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饮食调理，增加营养，提高免疫力</a:t>
                </a:r>
                <a:endParaRPr/>
              </a:p>
            </p:txBody>
          </p:sp>
          <p:pic>
            <p:nvPicPr>
              <p:cNvPr id="30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呼吸内科患者的营养支持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呼吸内科患者营养状况评估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营养状况评估的方法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通过询问病史、观察体征、检查生化指标等进行评估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可以使用营养评估工具，如营养风险筛查工具（NRS-2002）等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营养状况评估的内容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蛋白质、脂肪、碳水化合物等能量摄入情况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维生素、矿物质等微量营养素摄入情况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肌肉量、脂肪量、水分等身体组成情况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营养支持策略</a:t>
                </a:r>
                <a:endParaRPr/>
              </a:p>
            </p:txBody>
          </p:sp>
          <p:sp>
            <p:nvSpPr>
              <p:cNvPr id="2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平衡膳食，保证营养摄入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增加蛋白质摄入，提高免疫力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适量补充微量营养素，如维生素B12、铁等</a:t>
                </a:r>
                <a:endParaRPr/>
              </a:p>
            </p:txBody>
          </p:sp>
          <p:sp>
            <p:nvSpPr>
              <p:cNvPr id="2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营养支持实施</a:t>
                </a:r>
                <a:endParaRPr/>
              </a:p>
            </p:txBody>
          </p:sp>
          <p:sp>
            <p:nvSpPr>
              <p:cNvPr id="3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制定个性化的营养支持计划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提供合理的饮食建议，如食物选择、烹饪方法等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定期评估营养支持效果，调整营养计划</a:t>
                </a:r>
                <a:endParaRPr/>
              </a:p>
            </p:txBody>
          </p:sp>
          <p:sp>
            <p:nvSpPr>
              <p:cNvPr id="3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4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营养支持策略与实施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4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营养支持效果评价与调整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4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44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4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营养支持效果评价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通过观察病情变化、检查生化指标等进行评价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可以使用营养评价工具，如营养状况评分（MNA）等</a:t>
                </a:r>
                <a:endParaRPr/>
              </a:p>
            </p:txBody>
          </p:sp>
          <p:pic>
            <p:nvPicPr>
              <p:cNvPr id="4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49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5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营养支持调整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根据营养支持效果评价结果，调整营养计划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考虑患者的病情、饮食习惯等因素，制定合理的营养支持方案</a:t>
                </a:r>
                <a:endParaRPr/>
              </a:p>
            </p:txBody>
          </p:sp>
          <p:pic>
            <p:nvPicPr>
              <p:cNvPr id="5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https://d.book118.com/816214034005010050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green">
      <a:dk1>
        <a:srgbClr val="000000"/>
      </a:dk1>
      <a:lt1>
        <a:srgbClr val="FFFFFF"/>
      </a:lt1>
      <a:dk2>
        <a:srgbClr val="193223"/>
      </a:dk2>
      <a:lt2>
        <a:srgbClr val="E2FBE6"/>
      </a:lt2>
      <a:accent1>
        <a:srgbClr val="279D41"/>
      </a:accent1>
      <a:accent2>
        <a:srgbClr val="72D679"/>
      </a:accent2>
      <a:accent3>
        <a:srgbClr val="44B25F"/>
      </a:accent3>
      <a:accent4>
        <a:srgbClr val="127841"/>
      </a:accent4>
      <a:accent5>
        <a:srgbClr val="7AC75C"/>
      </a:accent5>
      <a:accent6>
        <a:srgbClr val="4BA32A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呼吸内科护理PPT内容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2024-09-15T02:32:18.895</cp:lastPrinted>
  <dcterms:created xsi:type="dcterms:W3CDTF">2024-09-14T18:32:18Z</dcterms:created>
  <dcterms:modified xsi:type="dcterms:W3CDTF">2024-09-14T18:32:20Z</dcterms:modified>
</cp:coreProperties>
</file>