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13D3C8-1935-4843-A0A9-99381F328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D4786-3D61-4017-AB46-3B5240CF7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A6D519-EFE7-4994-8D89-19C26AAB4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5F721D-A314-485C-AD47-52A8E7D0D7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AF6DEA-4917-4415-BDF3-CE9DFDFBFD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1441C8-8D29-413B-943A-3332CEB257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A4FEA-2634-4609-AC09-18F720A2EF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A07049-AB84-40A9-A2D1-2AF86064B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E52D5A-CED5-4435-94D6-4D9757F6A7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74B71-9EE1-422C-B50C-081166794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21270-8C0A-48C4-A82E-0C29AD8F2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22201012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单色显示器件在文化创意、艺术设计等领域的应用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单色显示器件在文化创意领域的应用探索
 单色显示器件在艺术设计领域的应用价值
 单色显示器件与文化创意的融合创新
 单色显示器件在艺术设计中的表现形式
 单色显示器件在文化创意产业的应用案例
 单色显示器件在艺术设计领域的应用效果分析
 单色显示器件在文化创意领域的应用前景展望
 单色显示器件在艺术设计领域应用的局限与挑战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单色显示器件在文化创意领域的应用探索</a:t>
            </a:r>
          </a:p>
        </p:txBody>
      </p:sp>
      <p:sp>
        <p:nvSpPr>
          <p:cNvPr id="3" name="Subtitle 2"/>
          <p:cNvSpPr>
            <a:spLocks noGrp="1"/>
          </p:cNvSpPr>
          <p:nvPr>
            <p:ph type="subTitle" idx="1"/>
          </p:nvPr>
        </p:nvSpPr>
        <p:spPr/>
        <p:txBody>
          <a:bodyPr/>
          <a:lstStyle/>
          <a:p>
            <a:r>
              <a:t>单色显示器件在文化创意、艺术设计等领域的应用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单色显示器件在文化创意领域的应用探索</a:t>
            </a:r>
          </a:p>
        </p:txBody>
      </p:sp>
      <p:sp>
        <p:nvSpPr>
          <p:cNvPr id="3" name="Text Placeholder 2"/>
          <p:cNvSpPr>
            <a:spLocks noGrp="1"/>
          </p:cNvSpPr>
          <p:nvPr>
            <p:ph type="body" idx="1"/>
          </p:nvPr>
        </p:nvSpPr>
        <p:spPr/>
        <p:txBody>
          <a:bodyPr/>
          <a:lstStyle/>
          <a:p>
            <a:r>
              <a:t>艺术展陈中的单色显示器件应用</a:t>
            </a:r>
          </a:p>
        </p:txBody>
      </p:sp>
      <p:sp>
        <p:nvSpPr>
          <p:cNvPr id="4" name="Content Placeholder 3"/>
          <p:cNvSpPr>
            <a:spLocks noGrp="1"/>
          </p:cNvSpPr>
          <p:nvPr>
            <p:ph sz="half" idx="2"/>
          </p:nvPr>
        </p:nvSpPr>
        <p:spPr/>
        <p:txBody>
          <a:bodyPr/>
          <a:lstStyle/>
          <a:p>
            <a:r>
              <a:t>1. 单色显示器件在艺术展陈中的应用优势：单色显示器件具有色彩纯正、亮度高、功耗低、寿命长等特点，适用于各种艺术展陈场景。此外，单色显示器件还能与其他元素结合，如灯光、声音、投影等，形成丰富的多媒体艺术展陈效果。</a:t>
            </a:r>
          </a:p>
          <a:p>
            <a:r>
              <a:t>2. 单色显示器件在艺术展陈中的应用案例：单色显示器件在艺术展陈中已有广泛应用。例如，在卢浮宫博物馆，单色显示器件用于展示艺术品背后的历史故事和艺术家的创作过程；在纽约现代艺术博物馆，单色显示器件用于展示当代艺术家的作品；在中国国家博物馆，单色显示器件用于展示中国古代艺术品。</a:t>
            </a:r>
          </a:p>
          <a:p>
            <a:r>
              <a:t>3. 单色显示器件在艺术展陈中的未来发展趋势：随着科技的进步，单色显示器件在艺术展陈中的应用将更加广泛。单色显示器件将更加轻薄、灵活，可以更好地与展陈环境融为一体。此外，单色显示器件还将更加智能，能够与观众互动，为观众提供更加个性化的观展体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单色显示器件在文化创意领域的应用探索</a:t>
            </a:r>
          </a:p>
        </p:txBody>
      </p:sp>
      <p:sp>
        <p:nvSpPr>
          <p:cNvPr id="3" name="Text Placeholder 2"/>
          <p:cNvSpPr>
            <a:spLocks noGrp="1"/>
          </p:cNvSpPr>
          <p:nvPr>
            <p:ph type="body" idx="1"/>
          </p:nvPr>
        </p:nvSpPr>
        <p:spPr/>
        <p:txBody>
          <a:bodyPr/>
          <a:lstStyle/>
          <a:p>
            <a:r>
              <a:t>文化遗产保护中的单色显示器件应用</a:t>
            </a:r>
          </a:p>
        </p:txBody>
      </p:sp>
      <p:sp>
        <p:nvSpPr>
          <p:cNvPr id="4" name="Content Placeholder 3"/>
          <p:cNvSpPr>
            <a:spLocks noGrp="1"/>
          </p:cNvSpPr>
          <p:nvPr>
            <p:ph sz="half" idx="2"/>
          </p:nvPr>
        </p:nvSpPr>
        <p:spPr/>
        <p:txBody>
          <a:bodyPr/>
          <a:lstStyle/>
          <a:p>
            <a:r>
              <a:t>1. 单色显示器件在文化遗产保护中的应用优势：单色显示器件在文化遗产保护中的应用具有许多优势。例如，单色显示器件可以用于展示文化遗产背后的历史故事和文化价值，可以用于展示文化遗产的修复过程，还可以用于展示文化遗产的保护措施。</a:t>
            </a:r>
          </a:p>
          <a:p>
            <a:r>
              <a:t>2. 单色显示器件在文化遗产保护中的应用案例：单色显示器件在文化遗产保护中已有广泛应用。例如，在敦煌莫高窟，单色显示器件用于展示莫高窟的壁画和雕塑背后的历史故事；在西安兵马俑博物馆，单色显示器件用于展示兵马俑的修复过程；在中国国家博物馆，单色显示器件用于展示中国古代文化遗产的保护措施。</a:t>
            </a:r>
          </a:p>
          <a:p>
            <a:r>
              <a:t>3. 单色显示器件在文化遗产保护中的未来发展趋势：随着科技的进步，单色显示器件在文化遗产保护中的应用将更加广泛。单色显示器件将更加轻薄、灵活，可以更好地融入文化遗产保护环境。此外，单色显示器件还将更加智能，能够与文化遗产互动，为文化遗产提供更加有效的保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单色显示器件在艺术设计领域的应用价值</a:t>
            </a:r>
          </a:p>
        </p:txBody>
      </p:sp>
      <p:sp>
        <p:nvSpPr>
          <p:cNvPr id="3" name="Subtitle 2"/>
          <p:cNvSpPr>
            <a:spLocks noGrp="1"/>
          </p:cNvSpPr>
          <p:nvPr>
            <p:ph type="subTitle" idx="1"/>
          </p:nvPr>
        </p:nvSpPr>
        <p:spPr/>
        <p:txBody>
          <a:bodyPr/>
          <a:lstStyle/>
          <a:p>
            <a:r>
              <a:t>单色显示器件在文化创意、艺术设计等领域的应用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单色显示器件在艺术设计领域的应用价值</a:t>
            </a:r>
          </a:p>
        </p:txBody>
      </p:sp>
      <p:sp>
        <p:nvSpPr>
          <p:cNvPr id="3" name="Text Placeholder 2"/>
          <p:cNvSpPr>
            <a:spLocks noGrp="1"/>
          </p:cNvSpPr>
          <p:nvPr>
            <p:ph type="body" idx="1"/>
          </p:nvPr>
        </p:nvSpPr>
        <p:spPr/>
        <p:txBody>
          <a:bodyPr/>
          <a:lstStyle/>
          <a:p>
            <a:r>
              <a:t>单色显示器件在艺术设计领域扩展创作维度：</a:t>
            </a:r>
          </a:p>
        </p:txBody>
      </p:sp>
      <p:sp>
        <p:nvSpPr>
          <p:cNvPr id="4" name="Content Placeholder 3"/>
          <p:cNvSpPr>
            <a:spLocks noGrp="1"/>
          </p:cNvSpPr>
          <p:nvPr>
            <p:ph sz="half" idx="2"/>
          </p:nvPr>
        </p:nvSpPr>
        <p:spPr/>
        <p:txBody>
          <a:bodyPr/>
          <a:lstStyle/>
          <a:p>
            <a:r>
              <a:t>1. 凭借其独特的美学特性和视觉效果，单色显示器件可为艺术设计提供更广阔的创作空间，激发设计师灵感，创造出更具艺术性和创意性的作品。</a:t>
            </a:r>
          </a:p>
          <a:p>
            <a:r>
              <a:t>2. 单色显示器件具有简约、纯净的视觉效果，可帮助设计师更专注于作品的核心元素，减少不必要的细节干扰，从而创造出更具冲击力和视觉张力的作品。</a:t>
            </a:r>
          </a:p>
          <a:p>
            <a:r>
              <a:t>3. 单色显示器件可用于创作各种类型的艺术作品，如平面设计、插画、动画、数字绘画等，为艺术设计提供了更多元化的表现形式。</a:t>
            </a:r>
          </a:p>
        </p:txBody>
      </p:sp>
      <p:sp>
        <p:nvSpPr>
          <p:cNvPr id="5" name="Text Placeholder 4"/>
          <p:cNvSpPr>
            <a:spLocks noGrp="1"/>
          </p:cNvSpPr>
          <p:nvPr>
            <p:ph type="body" idx="3"/>
          </p:nvPr>
        </p:nvSpPr>
        <p:spPr/>
        <p:txBody>
          <a:bodyPr/>
          <a:lstStyle/>
          <a:p>
            <a:r>
              <a:t>单色显示器件在艺术设计领域增强作品张力：</a:t>
            </a:r>
          </a:p>
        </p:txBody>
      </p:sp>
      <p:sp>
        <p:nvSpPr>
          <p:cNvPr id="6" name="Content Placeholder 5"/>
          <p:cNvSpPr>
            <a:spLocks noGrp="1"/>
          </p:cNvSpPr>
          <p:nvPr>
            <p:ph sz="half" idx="4"/>
          </p:nvPr>
        </p:nvSpPr>
        <p:spPr/>
        <p:txBody>
          <a:bodyPr/>
          <a:lstStyle/>
          <a:p>
            <a:r>
              <a:t>1. 单色显示器件可通过其独特的视觉效果和颜色对比，增强艺术作品的张力和视觉冲击力，吸引观众的注意力并留下深刻印象。</a:t>
            </a:r>
          </a:p>
          <a:p>
            <a:r>
              <a:t>2. 单色显示器件可帮助设计师更有效地传达作品的情感和思想，通过色彩的运用创造出更具感染力和共鸣性的艺术作品。</a:t>
            </a:r>
          </a:p>
          <a:p>
            <a:r>
              <a:t>3. 单色显示器件可用于创作具有强烈视觉冲击力的艺术作品，如海报、广告、宣传片等，在视觉传播中发挥重要作用。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单色显示器件在艺术设计领域的应用价值</a:t>
            </a:r>
          </a:p>
        </p:txBody>
      </p:sp>
      <p:sp>
        <p:nvSpPr>
          <p:cNvPr id="3" name="Text Placeholder 2"/>
          <p:cNvSpPr>
            <a:spLocks noGrp="1"/>
          </p:cNvSpPr>
          <p:nvPr>
            <p:ph type="body" idx="1"/>
          </p:nvPr>
        </p:nvSpPr>
        <p:spPr/>
        <p:txBody>
          <a:bodyPr/>
          <a:lstStyle/>
          <a:p>
            <a:r>
              <a:t>单色显示器件在艺术设计领域提升用户体验：</a:t>
            </a:r>
          </a:p>
        </p:txBody>
      </p:sp>
      <p:sp>
        <p:nvSpPr>
          <p:cNvPr id="4" name="Content Placeholder 3"/>
          <p:cNvSpPr>
            <a:spLocks noGrp="1"/>
          </p:cNvSpPr>
          <p:nvPr>
            <p:ph sz="half" idx="2"/>
          </p:nvPr>
        </p:nvSpPr>
        <p:spPr/>
        <p:txBody>
          <a:bodyPr/>
          <a:lstStyle/>
          <a:p>
            <a:r>
              <a:t>1. 单色显示器件具有低功耗、低成本等特点，可为艺术设计提供更经济高效的解决方案，降低创作成本并提高创作效率。</a:t>
            </a:r>
          </a:p>
          <a:p>
            <a:r>
              <a:t>2. 单色显示器件的易用性和灵活性，使其成为艺术设计的理想工具，易于操作和控制，降低了艺术设计的门槛，使更多人能够参与到艺术创作中来。</a:t>
            </a:r>
          </a:p>
          <a:p>
            <a:r>
              <a:t>3. 单色显示器件可用于创作交互式艺术作品，通过观众与作品的互动，创造出更具参与感和沉浸感的艺术体验。</a:t>
            </a:r>
          </a:p>
        </p:txBody>
      </p:sp>
      <p:sp>
        <p:nvSpPr>
          <p:cNvPr id="5" name="Text Placeholder 4"/>
          <p:cNvSpPr>
            <a:spLocks noGrp="1"/>
          </p:cNvSpPr>
          <p:nvPr>
            <p:ph type="body" idx="3"/>
          </p:nvPr>
        </p:nvSpPr>
        <p:spPr/>
        <p:txBody>
          <a:bodyPr/>
          <a:lstStyle/>
          <a:p>
            <a:r>
              <a:t>单色显示器件在艺术设计领域拓展市场领域：</a:t>
            </a:r>
          </a:p>
        </p:txBody>
      </p:sp>
      <p:sp>
        <p:nvSpPr>
          <p:cNvPr id="6" name="Content Placeholder 5"/>
          <p:cNvSpPr>
            <a:spLocks noGrp="1"/>
          </p:cNvSpPr>
          <p:nvPr>
            <p:ph sz="half" idx="4"/>
          </p:nvPr>
        </p:nvSpPr>
        <p:spPr/>
        <p:txBody>
          <a:bodyPr/>
          <a:lstStyle/>
          <a:p>
            <a:r>
              <a:t>1. 单色显示器件在艺术设计领域的应用，可开拓新的市场领域和商业机会，为艺术创作者提供更多元的变现渠道，促进艺术创作的可持续发展。</a:t>
            </a:r>
          </a:p>
          <a:p>
            <a:r>
              <a:t>2. 单色显示器件在艺术设计领域应用，可与其他技术和行业结合，创造出跨界融合的新产品和服务，推动艺术设计行业创新发展。</a:t>
            </a:r>
          </a:p>
          <a:p>
            <a:r>
              <a:t>3. 单色显示器件在艺术设计领域的应用，可提升艺术设计的整体价值和影响力，促进艺术设计产业的繁荣发展。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单色显示器件在艺术设计领域的应用价值</a:t>
            </a:r>
          </a:p>
        </p:txBody>
      </p:sp>
      <p:sp>
        <p:nvSpPr>
          <p:cNvPr id="3" name="Text Placeholder 2"/>
          <p:cNvSpPr>
            <a:spLocks noGrp="1"/>
          </p:cNvSpPr>
          <p:nvPr>
            <p:ph type="body" idx="1"/>
          </p:nvPr>
        </p:nvSpPr>
        <p:spPr/>
        <p:txBody>
          <a:bodyPr/>
          <a:lstStyle/>
          <a:p>
            <a:r>
              <a:t>单色显示器件在艺术设计领域助力文化传承：</a:t>
            </a:r>
          </a:p>
        </p:txBody>
      </p:sp>
      <p:sp>
        <p:nvSpPr>
          <p:cNvPr id="4" name="Content Placeholder 3"/>
          <p:cNvSpPr>
            <a:spLocks noGrp="1"/>
          </p:cNvSpPr>
          <p:nvPr>
            <p:ph sz="half" idx="2"/>
          </p:nvPr>
        </p:nvSpPr>
        <p:spPr/>
        <p:txBody>
          <a:bodyPr/>
          <a:lstStyle/>
          <a:p>
            <a:r>
              <a:t>1. 单色显示器件可用于创作具有文化特色的艺术作品，帮助传承和保护传统文化，使之焕发新的活力。</a:t>
            </a:r>
          </a:p>
          <a:p>
            <a:r>
              <a:t>2. 单色显示器件可用于创作具有历史意义的艺术作品，帮助人们了解和铭记历史，增强民族自豪感和凝聚力。</a:t>
            </a:r>
          </a:p>
          <a:p>
            <a:r>
              <a:t>3. 单色显示器件可用于创作具有国际影响力的艺术作品，帮助传播中国文化，增强中国文化在世界舞台上的影响力。</a:t>
            </a:r>
          </a:p>
        </p:txBody>
      </p:sp>
      <p:sp>
        <p:nvSpPr>
          <p:cNvPr id="5" name="Text Placeholder 4"/>
          <p:cNvSpPr>
            <a:spLocks noGrp="1"/>
          </p:cNvSpPr>
          <p:nvPr>
            <p:ph type="body" idx="3"/>
          </p:nvPr>
        </p:nvSpPr>
        <p:spPr/>
        <p:txBody>
          <a:bodyPr/>
          <a:lstStyle/>
          <a:p>
            <a:r>
              <a:t>单色显示器件在艺术设计领域促进交流互动：</a:t>
            </a:r>
          </a:p>
        </p:txBody>
      </p:sp>
      <p:sp>
        <p:nvSpPr>
          <p:cNvPr id="6" name="Content Placeholder 5"/>
          <p:cNvSpPr>
            <a:spLocks noGrp="1"/>
          </p:cNvSpPr>
          <p:nvPr>
            <p:ph sz="half" idx="4"/>
          </p:nvPr>
        </p:nvSpPr>
        <p:spPr/>
        <p:txBody>
          <a:bodyPr/>
          <a:lstStyle/>
          <a:p>
            <a:r>
              <a:t>1. 单色显示器件可用于创作具有跨文化特色的艺术作品，促进不同文化之间的交流与互动，增进不同文化之间的理解和尊重。</a:t>
            </a:r>
          </a:p>
          <a:p>
            <a:r>
              <a:t>2. 单色显示器件可用于创作具有全球影响力的艺术作品，帮助人们了解不同国家的文化和艺术，促进不同国家之间的交流与合作。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单色显示器件与文化创意的融合创新</a:t>
            </a:r>
          </a:p>
        </p:txBody>
      </p:sp>
      <p:sp>
        <p:nvSpPr>
          <p:cNvPr id="3" name="Subtitle 2"/>
          <p:cNvSpPr>
            <a:spLocks noGrp="1"/>
          </p:cNvSpPr>
          <p:nvPr>
            <p:ph type="subTitle" idx="1"/>
          </p:nvPr>
        </p:nvSpPr>
        <p:spPr/>
        <p:txBody>
          <a:bodyPr/>
          <a:lstStyle/>
          <a:p>
            <a:r>
              <a:t>单色显示器件在文化创意、艺术设计等领域的应用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单色显示器件与文化创意的融合创新</a:t>
            </a:r>
          </a:p>
        </p:txBody>
      </p:sp>
      <p:sp>
        <p:nvSpPr>
          <p:cNvPr id="3" name="Text Placeholder 2"/>
          <p:cNvSpPr>
            <a:spLocks noGrp="1"/>
          </p:cNvSpPr>
          <p:nvPr>
            <p:ph type="body" idx="1"/>
          </p:nvPr>
        </p:nvSpPr>
        <p:spPr/>
        <p:txBody>
          <a:bodyPr/>
          <a:lstStyle/>
          <a:p>
            <a:r>
              <a:t>单色显示器件助力文化艺术传承与保护</a:t>
            </a:r>
          </a:p>
        </p:txBody>
      </p:sp>
      <p:sp>
        <p:nvSpPr>
          <p:cNvPr id="4" name="Content Placeholder 3"/>
          <p:cNvSpPr>
            <a:spLocks noGrp="1"/>
          </p:cNvSpPr>
          <p:nvPr>
            <p:ph sz="half" idx="2"/>
          </p:nvPr>
        </p:nvSpPr>
        <p:spPr/>
        <p:txBody>
          <a:bodyPr/>
          <a:lstStyle/>
          <a:p>
            <a:r>
              <a:t>1. 利用单色显示器件将传统文化元素数字化，以动态、交互的形式呈现，增强文化遗产的吸引力和感染力，促进文化传承与保护。</a:t>
            </a:r>
          </a:p>
          <a:p>
            <a:r>
              <a:t>2. 运用单色显示器件搭建虚拟博物馆和文化展厅，让观众足不出户即可领略文化艺术瑰宝，打破时间和空间的限制，实现文化艺术的普惠共享。</a:t>
            </a:r>
          </a:p>
          <a:p>
            <a:r>
              <a:t>3. 运用单色显示器件打造文化创意产品，将传统文化元素融入现代生活，让文化艺术在日常生活中得以延续和传承。</a:t>
            </a:r>
          </a:p>
        </p:txBody>
      </p:sp>
      <p:sp>
        <p:nvSpPr>
          <p:cNvPr id="5" name="Text Placeholder 4"/>
          <p:cNvSpPr>
            <a:spLocks noGrp="1"/>
          </p:cNvSpPr>
          <p:nvPr>
            <p:ph type="body" idx="3"/>
          </p:nvPr>
        </p:nvSpPr>
        <p:spPr/>
        <p:txBody>
          <a:bodyPr/>
          <a:lstStyle/>
          <a:p>
            <a:r>
              <a:t>单色显示器件赋能艺术创作与设计</a:t>
            </a:r>
          </a:p>
        </p:txBody>
      </p:sp>
      <p:sp>
        <p:nvSpPr>
          <p:cNvPr id="6" name="Content Placeholder 5"/>
          <p:cNvSpPr>
            <a:spLocks noGrp="1"/>
          </p:cNvSpPr>
          <p:nvPr>
            <p:ph sz="half" idx="4"/>
          </p:nvPr>
        </p:nvSpPr>
        <p:spPr/>
        <p:txBody>
          <a:bodyPr/>
          <a:lstStyle/>
          <a:p>
            <a:r>
              <a:t>1. 利用单色显示器件作为艺术创作的画布，为艺术家提供新的创作媒介和表现形式，激发艺术创作灵感，拓展艺术表现空间。</a:t>
            </a:r>
          </a:p>
          <a:p>
            <a:r>
              <a:t>2. 运用单色显示器件进行艺术设计，将单色显示器件作为设计元素融入到产品、环境和空间中，赋予设计作品独特的视觉效果和艺术价值。</a:t>
            </a:r>
          </a:p>
          <a:p>
            <a:r>
              <a:t>3. 运用单色显示器件搭建艺术互动装置和数字艺术体验空间，让观众与艺术作品进行互动，增强艺术体验的沉浸感和参与感。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单色显示器件在艺术设计中的表现形式</a:t>
            </a:r>
          </a:p>
        </p:txBody>
      </p:sp>
      <p:sp>
        <p:nvSpPr>
          <p:cNvPr id="3" name="Subtitle 2"/>
          <p:cNvSpPr>
            <a:spLocks noGrp="1"/>
          </p:cNvSpPr>
          <p:nvPr>
            <p:ph type="subTitle" idx="1"/>
          </p:nvPr>
        </p:nvSpPr>
        <p:spPr/>
        <p:txBody>
          <a:bodyPr/>
          <a:lstStyle/>
          <a:p>
            <a:r>
              <a:t>单色显示器件在文化创意、艺术设计等领域的应用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单色显示器件在艺术设计中的表现形式</a:t>
            </a:r>
          </a:p>
        </p:txBody>
      </p:sp>
      <p:sp>
        <p:nvSpPr>
          <p:cNvPr id="3" name="Text Placeholder 2"/>
          <p:cNvSpPr>
            <a:spLocks noGrp="1"/>
          </p:cNvSpPr>
          <p:nvPr>
            <p:ph type="body" idx="1"/>
          </p:nvPr>
        </p:nvSpPr>
        <p:spPr/>
        <p:txBody>
          <a:bodyPr/>
          <a:lstStyle/>
          <a:p>
            <a:r>
              <a:t>单色显示器件在艺术设计中的情绪表达</a:t>
            </a:r>
          </a:p>
        </p:txBody>
      </p:sp>
      <p:sp>
        <p:nvSpPr>
          <p:cNvPr id="4" name="Content Placeholder 3"/>
          <p:cNvSpPr>
            <a:spLocks noGrp="1"/>
          </p:cNvSpPr>
          <p:nvPr>
            <p:ph sz="half" idx="2"/>
          </p:nvPr>
        </p:nvSpPr>
        <p:spPr/>
        <p:txBody>
          <a:bodyPr/>
          <a:lstStyle/>
          <a:p>
            <a:r>
              <a:t>1. 单色显示器件能够通过色彩的纯度和饱和度来传达强烈的视觉感受，有助于艺术家和设计师将情感和情绪更加直接、有冲击力地传达给受众。</a:t>
            </a:r>
          </a:p>
          <a:p>
            <a:r>
              <a:t>2. 单色显示器件具有简约、精致的特点，有助于艺术家和设计师凸显作品的细节和线条，增强作品的艺术性和感染力。</a:t>
            </a:r>
          </a:p>
          <a:p>
            <a:r>
              <a:t>3. 单色显示器件能够通过色彩的对比和组合来营造不同的氛围和意境，为艺术和设计作品增添独特的艺术语言和表现力。</a:t>
            </a:r>
          </a:p>
        </p:txBody>
      </p:sp>
      <p:sp>
        <p:nvSpPr>
          <p:cNvPr id="5" name="Text Placeholder 4"/>
          <p:cNvSpPr>
            <a:spLocks noGrp="1"/>
          </p:cNvSpPr>
          <p:nvPr>
            <p:ph type="body" idx="3"/>
          </p:nvPr>
        </p:nvSpPr>
        <p:spPr/>
        <p:txBody>
          <a:bodyPr/>
          <a:lstStyle/>
          <a:p>
            <a:r>
              <a:t>单色显示器件在艺术设计中的空间感营造</a:t>
            </a:r>
          </a:p>
        </p:txBody>
      </p:sp>
      <p:sp>
        <p:nvSpPr>
          <p:cNvPr id="6" name="Content Placeholder 5"/>
          <p:cNvSpPr>
            <a:spLocks noGrp="1"/>
          </p:cNvSpPr>
          <p:nvPr>
            <p:ph sz="half" idx="4"/>
          </p:nvPr>
        </p:nvSpPr>
        <p:spPr/>
        <p:txBody>
          <a:bodyPr/>
          <a:lstStyle/>
          <a:p>
            <a:r>
              <a:t>1. 单色显示器件能够通过色彩的明暗对比和空间布局来营造出强烈的空间感和纵深感，有助于艺术家和设计师创造出具有三维效果的视觉空间。</a:t>
            </a:r>
          </a:p>
          <a:p>
            <a:r>
              <a:t>2. 单色显示器件能够通过色彩的冷暖对比和光影效果来营造出不同的空间氛围，如温暖、凉爽、明亮、黑暗等，增强作品的沉浸感和感染力。</a:t>
            </a:r>
          </a:p>
          <a:p>
            <a:r>
              <a:t>3. 单色显示器件能够通过色彩的流动和变化来营造出动态的空间效果，为艺术和设计作品增添运动感和节奏感，增强作品的视觉张力。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单色显示器件在艺术设计中的表现形式</a:t>
            </a:r>
          </a:p>
        </p:txBody>
      </p:sp>
      <p:sp>
        <p:nvSpPr>
          <p:cNvPr id="3" name="Text Placeholder 2"/>
          <p:cNvSpPr>
            <a:spLocks noGrp="1"/>
          </p:cNvSpPr>
          <p:nvPr>
            <p:ph type="body" idx="1"/>
          </p:nvPr>
        </p:nvSpPr>
        <p:spPr/>
        <p:txBody>
          <a:bodyPr/>
          <a:lstStyle/>
          <a:p>
            <a:r>
              <a:t>单色显示器件在艺术设计中的叙事性表达</a:t>
            </a:r>
          </a:p>
        </p:txBody>
      </p:sp>
      <p:sp>
        <p:nvSpPr>
          <p:cNvPr id="4" name="Content Placeholder 3"/>
          <p:cNvSpPr>
            <a:spLocks noGrp="1"/>
          </p:cNvSpPr>
          <p:nvPr>
            <p:ph sz="half" idx="2"/>
          </p:nvPr>
        </p:nvSpPr>
        <p:spPr/>
        <p:txBody>
          <a:bodyPr/>
          <a:lstStyle/>
          <a:p>
            <a:r>
              <a:t>1. 单色显示器件能够通过连续的画面或动态的场景来讲述一个故事，有助于艺术家和设计师创作出具有叙事性的艺术和设计作品。</a:t>
            </a:r>
          </a:p>
          <a:p>
            <a:r>
              <a:t>2. 单色显示器件能够通过色彩的对比和变化来营造不同的情绪和氛围，为叙事性作品增添戏剧性和情节张力，增强作品的感染力和吸引力。</a:t>
            </a:r>
          </a:p>
          <a:p>
            <a:r>
              <a:t>3. 单色显示器件能够通过动态的影像和交互式的设计来增强叙事性作品的参与感和互动性，让观众沉浸在故事之中并产生共鸣。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单色显示器件在文化创意产业的应用案例</a:t>
            </a:r>
          </a:p>
        </p:txBody>
      </p:sp>
      <p:sp>
        <p:nvSpPr>
          <p:cNvPr id="3" name="Subtitle 2"/>
          <p:cNvSpPr>
            <a:spLocks noGrp="1"/>
          </p:cNvSpPr>
          <p:nvPr>
            <p:ph type="subTitle" idx="1"/>
          </p:nvPr>
        </p:nvSpPr>
        <p:spPr/>
        <p:txBody>
          <a:bodyPr/>
          <a:lstStyle/>
          <a:p>
            <a:r>
              <a:t>单色显示器件在文化创意、艺术设计等领域的应用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https://d.book118.com/816222010123010050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单色显示器件在文化创意领域的应用探索</vt:lpstr>
      <vt:lpstr> 单色显示器件在文化创意领域的应用探索</vt:lpstr>
      <vt:lpstr> 单色显示器件在文化创意领域的应用探索</vt:lpstr>
      <vt:lpstr> 单色显示器件在艺术设计领域的应用价值</vt:lpstr>
      <vt:lpstr>#. 单色显示器件在艺术设计领域的应用价值</vt:lpstr>
      <vt:lpstr>#. 单色显示器件在艺术设计领域的应用价值</vt:lpstr>
      <vt:lpstr>#. 单色显示器件在艺术设计领域的应用价值</vt:lpstr>
      <vt:lpstr> 单色显示器件与文化创意的融合创新</vt:lpstr>
      <vt:lpstr> 单色显示器件与文化创意的融合创新</vt:lpstr>
      <vt:lpstr> 单色显示器件在艺术设计中的表现形式</vt:lpstr>
      <vt:lpstr> 单色显示器件在艺术设计中的表现形式</vt:lpstr>
      <vt:lpstr> 单色显示器件在艺术设计中的表现形式</vt:lpstr>
      <vt:lpstr> 单色显示器件在文化创意产业的应用案例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2024-09-15T19:40:23.948</cp:lastPrinted>
  <dcterms:created xsi:type="dcterms:W3CDTF">2024-09-15T11:40:23Z</dcterms:created>
  <dcterms:modified xsi:type="dcterms:W3CDTF">2024-09-15T11:40:26Z</dcterms:modified>
</cp:coreProperties>
</file>