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3B99E-D556-4509-A8C7-34724FA9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EE3E0-CADA-49CA-B504-979C521AD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64A6D-1E3A-461C-9B45-FA0B24696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09DAB-6DF7-47E7-AA41-23DA7999C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BB41C-B445-4504-9F96-6E5AC7D41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231BA-3418-4201-B29A-503D9A6EB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35A84D-C3B1-4476-B53D-BF8FB967E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7752F-B3C1-4E70-BEA1-AB460B95F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A1EE7-B0A1-4341-86BE-1287CB507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4566F-661E-4434-853D-E392A6979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C87F5-03F2-47E9-88AD-EBE342019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23125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大学新生入学教育培训的创业与就业技能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创业技能培养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政策法规与权益保护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大学新生入学教育概述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教育目标与意义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帮助新生快速适应大学生活，提高综合素质，培养创新创业精神和实践能力。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为新生打下坚实的职业发展基础，促进其全面发展和未来成功就业或创业。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44" r="33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包括创新思维训练、职业规划、就业技能提升、团队协作与沟通等多方面内容。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采用讲座、案例分析、小组讨论、实践项目等多种形式相结合的方式进行培训。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新生能够掌握基本的创新创业知识和技能，形成正确的职业观念和发展规划，提高就业竞争力和创业成功率。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通过考试、问卷调查、实践项目评估等多种方式对培训效果进行评估和反馈，不断改进和优化培训方案。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创业技能培养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培养创业意识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强化问题解决能力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通过案例分析、头脑风暴等方式，引导学生打破思维定势，培养创新思维。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介绍创业理念、创业精神，鼓励学生积极探索、勇于尝试，培养学生的创业意识。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训练学生分析问题、解决问题的能力，培养应对挑战和困难的勇气和智慧。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创新意识与思维训练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商业模式设计与创新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让学生了解商业模式的基本概念和构成要素，理解不同商业模式的优劣。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引导学生分析市场趋势和竞争态势，学习并尝试设计创新型的商业模式。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通过模拟创业、实际项目等方式，让学生在实践中体验和应用商业模式设计。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掌握商业模式基本原理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学习创新商业模式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实践商业模式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培养团队精神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学会领导与合作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训练学生的沟通技巧，包括倾听、表达、反馈等，提高沟通效率。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引导学生学习领导力和合作技巧，培养在团队中发挥积极作用的能力。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通过团队建设活动、小组任务等方式，培养学生的团队协作意识和团队精神。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523" b="7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569" b="45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资源整合与利用能力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了解资源种类与获取途径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向学生介绍各种资源的种类和获取途径，包括资金、人才、技术等。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学习资源整合技巧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引导学生学习如何整合和利用各种资源，提高资源利用效率。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实践资源整合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通过实际项目或模拟情境，让学生在实践中体验和应用资源整合技巧。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就业技能提升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通过性格测试、兴趣分析等方式，帮助学生深入了解自己的优势与不足。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根据个人情况和市场环境，制定短期与长期的职业发展目标。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为实现职业目标，设计合理的职业发展路径，包括学业规划、实习计划等。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职业规划与定位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教授学生如何撰写一份简洁明了、突出个人特色的简历。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简历撰写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提供面试前的准备建议，包括了解企业背景、岗位需求等。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面试准备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分享面试中的沟通技巧、回答问题的方法以及展示个人优势的策略。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简历撰写与面试技巧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根据个人兴趣、专业背景以及市场需求，选择合适的岗位方向。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引导学生了解不同行业的发展趋势、就业前景以及行业特点。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教授学生如何通过网络、招聘会等途径获取有效的就业信息。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00" r="15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行业分析与岗位选择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https://d.book118.com/816223125114010052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2024-09-18T21:16:18.311</cp:lastPrinted>
  <dcterms:created xsi:type="dcterms:W3CDTF">2024-09-18T13:16:18Z</dcterms:created>
  <dcterms:modified xsi:type="dcterms:W3CDTF">2024-09-18T13:16:20Z</dcterms:modified>
</cp:coreProperties>
</file>