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D1073-1BF1-44A8-855E-8F6EC38DE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9AC6B-928C-4934-B8C8-2EF9B2FE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0C06B-2FF9-4399-A90C-F25FCFD8C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8B5F1-9742-439B-8C19-1E1A17985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7FC8AF-5ABB-4284-BF61-43AD70F9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CB3F69-9BFB-42FF-9BA6-5E7D11A15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36E1A-BA37-4D53-9C51-A2943FA3E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D9801-5646-4DC8-8013-862EA9FF3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2C60E-223A-4067-8AAC-327C12F23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0C832-7C4D-4CCF-8471-DF09DED96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394C6-4113-4DE7-B437-2B1FA9615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7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23210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【二次函数】8通过图像判断abc代数式的正负课件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二次函数基本概念</a:t>
            </a:r>
          </a:p>
          <a:p>
            <a:r>
              <a:t>通过图像判断a、b、c代数式正负方法</a:t>
            </a:r>
          </a:p>
          <a:p>
            <a:r>
              <a:t>典型例题解析</a:t>
            </a:r>
          </a:p>
          <a:p>
            <a:r>
              <a:t>学生自主练习与互动环节</a:t>
            </a:r>
          </a:p>
          <a:p>
            <a:r>
              <a:t>课件总结与回顾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068" b="2006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帮助学生理解二次函数图像与abc代数式正负的关系。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培养学生的数形结合思想，提高分析和解决问题的能力。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为后续学习二次函数的性质和应用打下基础。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课件内容概述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介绍二次函数的一般形式和图像特征。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通过具体实例，展示如何通过图像判断abc代数式的正负。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总结判断方法，并进行练习和巩固。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二次函数基本概念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$y = ax^2 + bx + c$，其中 $a neq 0$。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一般形式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顶点形式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交点形式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$y = a(x - h)^2 + k$，其中 $(h, k)$ 是顶点坐标。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$y = a(x - x_1)(x - x_2)$，其中 $x_1$ 和 $x_2$ 是与 $x$ 轴的交点。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二次函数定义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图像是一条抛物线，开口方向由 $a$ 的正负决定。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抛物线形状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图像关于对称轴对称，对称轴方程为 $x = -frac{b}{2a}$。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对称性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图像有一个顶点，顶点坐标可以通过公式 $(-frac{b}{2a}, c - frac{b^2}{4a})$ 求得。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顶点存在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二次函数图像特点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判别式 $Delta = b^2 - 4ac$ 可以判断二次函数与 $x$ 轴的交点个数及位置关系。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 $Delta &gt; 0$ 时，有两个不同的交点；当 $Delta = 0$ 时，有一个重根交点；当 $Delta &lt; 0$ 时，无交点。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一元二次方程 $ax^2 + bx + c = 0$ 的解对应二次函数 $y = ax^2 + bx + c$ 与 $x$ 轴的交点。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二次函数与一元二次方程关系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通过图像判断a、b、c代数式正负方法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观察图像开口方向判断a的正负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当二次函数图像开口向下时，a &lt; 0。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当二次函数图像开口向上时，a &gt; 0。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当对称轴在y轴的左侧时，b与a同号。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当对称轴在y轴的右侧时，b与a异号。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观察图像对称轴位置判断b的正负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当图像与y轴的交点在x轴的上方时，c &gt; 0。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当图像与y轴的交点在x轴的下方时，c &lt; 0。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当图像与y轴的交点恰好是原点时，c = 0。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观察图像与y轴交点位置判断c的正负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典型例题解析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题目：已知二次函数 $y = ax^2 + bx + c$ 的图像如图所示，试判断 $a$、$b$、$c$ 的正负。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&lt;img src="二次函数图像1.png" alt="二次函数图像1" style="width: 400px;"/&gt;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$a$ 的判断：由于抛物线开口向上，根据二次函数的性质可知 $a &gt; 0$。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$b$ 的判断：抛物线的对称轴为 $x = -\frac{b}{2a}$，由于对称轴在 $y$-轴左侧，所以 $-\frac{b}{2a} &lt; 0$，结合 $a &gt; 0$ 可得 $b &gt; 0$。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$c$ 的判断：抛物线与 $y$-轴交点在 $x = 0$ 处，此时 $y = c$，由图像可知 $c &lt; 0$。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例题一：通过图像判断a、b、c代数式正负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https://d.book118.com/816223210012010043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2024-09-10T19:52:29.208</cp:lastPrinted>
  <dcterms:created xsi:type="dcterms:W3CDTF">2024-09-10T11:52:29Z</dcterms:created>
  <dcterms:modified xsi:type="dcterms:W3CDTF">2024-09-10T11:52:31Z</dcterms:modified>
</cp:coreProperties>
</file>