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29027-F258-4C16-8B9A-AB15ABDA7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D4027-5E3D-4F8A-98F2-F4BF3FB6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66855-4705-437C-A9BB-7F75B8C4E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E6DD8-F499-44C1-BB9E-27C7CDA3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E861F-B2AB-4752-9D79-CE57CB627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139BF-6104-4074-B700-6BA0A82D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706AB9-8189-4E6D-B59B-4DDB909B7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4882F-89EB-45E0-82AD-260A5577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9C59A-D013-4243-B91E-D1065D376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7E469-E564-480B-8BE6-B688D1D3C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544CF-1092-4A1D-B7AB-32858887F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2404000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长期筹资方式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股权性长期筹资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债权性长期筹资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混合性长期筹资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长期筹资策略与选择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长期筹资风险管理与控制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长期筹资是指企业为满足长期资金需求而从外部筹集资金的活动。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长期筹资的主要特点包括筹集资金数额较大、占用时间长、资金成本高以及筹资风险大等。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长期筹资是企业财务管理的重要组成部分，对于企业的稳定发展和扩大规模具有重要意义。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企业进行长期筹资需求分析时，需要考虑的因素包括企业战略目标、经营计划、投资方案以及财务状况等。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通过长期筹资需求分析，企业可以确定所需的资金数额、筹资时间和筹资方式等，从而制定出合理的筹资计划。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长期筹资需求分析有助于企业优化资本结构、降低筹资成本和风险，提高企业的财务稳健性和市场竞争力。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长期筹资市场环境包括宏观经济环境、金融市场环境以及政策法规环境等。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金融市场环境是长期筹资的重要平台，金融市场的发育程度、市场稳定性和投资者信心等因素都会影响企业的筹资效果。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长期筹资市场环境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宏观经济环境对长期筹资的影响主要体现在经济增长速度、通货膨胀率、利率和汇率等方面。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政策法规环境对长期筹资的规范和监管具有重要作用，企业需要遵守相关法律法规，确保筹资活动的合法性和规范性。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498" r="1049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股权性长期筹资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发行普通股股票是指公司以股份形式向投资者出售所有权，投资者成为公司股东并享有相应权益。普通股股票具有长期性、无固定期限、参与公司决策和分享利润等特点。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发行条件与程序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公司需满足一定条件，如具备健全的组织机构、持续盈利能力等。发行程序包括申请、审核、定价、发行与上市等环节。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发行普通股股票可筹集大量资金，提高公司知名度和信誉度。但发行成本较高，会稀释原有股东权益，且可能导致控制权分散。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发行普通股股票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优先股股票是一种具有优先权的股份，享有固定收益和优先分配权。其特点包括收益稳定、风险较低、不参与公司决策等。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发行条件与程序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发行优先股股票需满足一定条件，如公司章程规定、证监会审核等。发行程序与普通股类似，但定价和条款设置具有独特性。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发行优先股股票可降低资金成本，改善公司财务结构。但会稀释原有股东权益，且固定收益可能导致公司财务压力增大。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发行优先股股票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股权私募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指通过非公开方式向特定投资者出售股权，筹集资金。其特点包括灵活性高、成本较低、投资者范围有限等。适用于初创企业和小规模融资需求。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指投资者向具有高风险和高成长潜力的企业提供资金支持，并参与企业经营管理。风险投资有助于促进企业技术创新和产业升级，但风险较高。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股权私募和风险投资可为企业提供灵活多样的融资方式，降低资金成本。但投资者需承担较高风险，且可能导致企业控制权分散。同时，风险投资对企业的经营管理产生一定影响，可能引发利益冲突。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股权私募与风险投资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债权性长期筹资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159" b="101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发行企业债券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企业债券种类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包括普通企业债券、可转换债券、附认股权证的企业债券等。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发行条件与程序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需满足一定的发行条件，如企业规模、盈利能力等，并经过相关部门的审批和核准。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优点在于资金成本低、期限长、资金来源稳定；缺点在于发行条件严格、筹资额度有限、可能增加财务风险。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500" r="5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优缺点分析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优点在于筹资速度快、借款弹性大、成本相对较低；缺点在于限制条款多、筹资数额有限、可能增加企业的财务风险。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包括定期贷款、循环贷款、项目融资等。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借款条件与程序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需提供详细的借款申请资料，经过银行信用评估和审批。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银行长期借款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https://d.book118.com/816224040001010055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2024-09-22T08:23:49.128</cp:lastPrinted>
  <dcterms:created xsi:type="dcterms:W3CDTF">2024-09-22T00:23:49Z</dcterms:created>
  <dcterms:modified xsi:type="dcterms:W3CDTF">2024-09-22T00:23:51Z</dcterms:modified>
</cp:coreProperties>
</file>