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3EF0D-9357-49CC-B9F2-2ADAC9FBE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F1636-D6E9-4B25-B31D-CBC5DE961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958B8-BA4D-44D7-95DE-B7EEC7F13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3BD0C-0F13-4EB3-8DCB-01768A9DC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178ACC-C155-4A48-8C07-DAB7D2090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6349C8-61FE-431E-826F-1AD3F1C86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9E960F-DC3A-4BD2-A4FF-30D1FD51F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7F3E4-DF75-457F-8365-1C717DF02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7CA97-2BA3-4099-9840-88B048C61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0EF78-A740-4EB9-9AB9-7B7303A6E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905E2-6B63-40BB-B1CC-FE02DBFDA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24234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重症患者护理安全管理PPT\n## 1.重症患者护理安全管理的概述及重要性\n### 1.1重症患者护理安全管理的定义与目标\n### 1.2重症患者护理安全管理的意义\n### 1.3重症患者护理安全管理的挑战与机遇\n## 2.重症患者护理安全管理的组织结构与职责\n### 2.1重症患者护理安全管理组织架构的设计与实施\n### 2.2重症患者护理安全管理团队的角色与职责\n### 2.3重症患者护理安全管理团队的建设与培训\n## 3.重症患者护理安全管理制度与流程\n### 3.1重症患者护理安全管理制度的设计与实施\n### 3.2重症患者护理安全管理流程的优化与改进\n### 3.3重症患者护理安全管理的监督与评估\n## 4.重症患者护理安全管理的风险识别与预防\n### 4.1重症患者护理安全管理的风险识别方法\n### 4.2重症患者护理安全管理的风险评估与应对策略\n### 4.3重症患者护理安全管理的风险监控与预警机制\n## 5.重症患者护理安全管理的培训与教育\n### 5.1重症患者护理安全管理的培训需求分析\n### 5.2重症患者护理安全管理的培训内容与方法\n### 5.3重症患者护理安全管理的培训效果评估与持续改进\n## 6.重症患者护理安全管理的实践案例与经验分享\n### 6.1重症患者护理安全管理的成功实践案例分享\n### 6.2重症患者护理安全管理的问题与挑战分析\n### 6.3重症患者护理安全管理的未来发展趋势与展望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重症患者护理安全管理PPT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9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重症患者护理安全管理的概述及重要性</a:t>
            </a:r>
            <a:endParaRPr/>
          </a:p>
        </p:txBody>
      </p:sp>
      <p:sp>
        <p:nvSpPr>
          <p:cNvPr id="80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重症患者护理安全管理是指对重症患者进行全面、系统的护理安全管理，以确保患者的生命安全、提高护理质量和患者满意度。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重症患者护理安全管理的目标包括：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预防护理差错、降低护理风险、提高护理质量、保障患者安全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重症患者护理安全管理涉及护理人员、患者、护理环境、护理设备等多方面因素。</a:t>
                </a:r>
                <a:endParaRPr/>
              </a:p>
            </p:txBody>
          </p:sp>
        </p:grpSp>
        <p:grpSp>
          <p:nvGrpSpPr>
            <p:cNvPr id="13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重症患者护理安全管理是护理管理的重要组成部分，对于提高护理质量、保障患者安全具有重要意义。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重症患者护理安全管理可以有效降低护理差错发生率，提高护理服务质量。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重症患者护理安全管理有助于提高患者满意度，降低医疗纠纷风险。</a:t>
                </a:r>
                <a:endParaRPr/>
              </a:p>
            </p:txBody>
          </p:sp>
        </p:grpSp>
        <p:grpSp>
          <p:nvGrpSpPr>
            <p:cNvPr id="14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重症患者护理安全管理需要多学科、多层次的协同合作，包括护理、医疗、管理等领域的专家。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重症患者护理安全管理需要建立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完善的组织体系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，明确各层次、各部门的职责。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重症患者护理安全管理需要制定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科学的管理制度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，确保各项管理措施落实到位。</a:t>
                </a:r>
                <a:endParaRPr/>
              </a:p>
            </p:txBody>
          </p:sp>
        </p:grpSp>
      </p:grpSp>
      <p:sp>
        <p:nvSpPr>
          <p:cNvPr id="1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重症患者护理安全管理的定义与目标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重症患者护理安全管理对于提高护理质量、保障患者安全具有重要意义。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有效预防护理差错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，降低护理风险。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，提高患者满意度。</a:t>
                </a:r>
                <a:endParaRPr/>
              </a:p>
            </p:txBody>
          </p:sp>
        </p:grpSp>
        <p:grpSp>
          <p:nvGrpSpPr>
            <p:cNvPr id="15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重症患者护理安全管理有助于降低医疗纠纷风险，维护医院声誉。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及时发现和处理护理问题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，减少医疗纠纷的发生。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重症患者护理安全管理可以提高患者满意度，提升医院的社会声誉。</a:t>
                </a:r>
                <a:endParaRPr/>
              </a:p>
            </p:txBody>
          </p:sp>
        </p:grpSp>
        <p:grpSp>
          <p:nvGrpSpPr>
            <p:cNvPr id="15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重症患者护理安全管理有助于提高护理人员的工作满意度，降低护理人员流失率。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重症患者护理安全管理可以提供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安全的护理工作环境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，降低护理人员的工作压力。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提高护理人员的职业成就感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，提高护理人员的工作满意度。</a:t>
                </a:r>
                <a:endParaRPr/>
              </a:p>
            </p:txBody>
          </p:sp>
        </p:grpSp>
      </p:grp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重症患者护理安全管理的意义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重症患者护理安全管理面临诸多挑战，如护理人员不足、护理设备不完善、护理环境复杂等。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加大投入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，提高护理人员、设备和环境的水平。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创新管理方法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，应对复杂的管理问题。</a:t>
                </a:r>
                <a:endParaRPr/>
              </a:p>
            </p:txBody>
          </p:sp>
        </p:grpSp>
        <p:grpSp>
          <p:nvGrpSpPr>
            <p:cNvPr id="16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重症患者护理安全管理也面临着机遇，如科技进步、管理创新等。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利用科技手段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，提高护理安全管理的效率和质量。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借鉴先进的管理经验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，提高护理安全管理的水平。</a:t>
                </a:r>
                <a:endParaRPr/>
              </a:p>
            </p:txBody>
          </p: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重症患者护理安全管理的挑战与机遇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重症患者护理安全管理的组织结构与职责</a:t>
            </a:r>
            <a:endParaRPr/>
          </a:p>
        </p:txBody>
      </p:sp>
      <p:sp>
        <p:nvSpPr>
          <p:cNvPr id="16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重症患者护理安全管理组织架构需要明确层次、分清职责，确保各项管理措施落实到位。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重症患者护理安全管理组织架构应包括：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决策层、管理层、执行层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重症患者护理安全管理组织架构需要明确各层次的职责，如决策层负责制定政策、管理层负责组织实施、执行层负责具体执行。</a:t>
                </a:r>
                <a:endParaRPr/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重症患者护理安全管理组织架构需要合理配置资源，确保各项管理工作顺利进行。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重症患者护理安全管理组织架构需要根据患者数量、护理人员素质等因素，合理配置护理人员、设备和环境等资源。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重症患者护理安全管理组织架构需要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建立有效的沟通机制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，确保信息畅通、协同合作。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重症患者护理安全管理组织架构的设计与实施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重症患者护理安全管理团队的角色与职责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重症患者护理安全管理团队需要包括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多学科、多层次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的专家，以确保管理的全面性和有效性。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重症患者护理安全管理团队应包括：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护理专家、医疗专家、管理专家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重症患者护理安全管理团队需要明确各成员的职责，如护理专家负责提供护理专业支持、医疗专家负责提供医疗专业支持、管理专家负责提供管理指导等。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重症患者护理安全管理团队需要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协同合作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，共同应对护理安全管理中的问题和挑战。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重症患者护理安全管理团队需要建立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有效的沟通机制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，确保信息畅通、协同合作。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重症患者护理安全管理团队需要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定期召开会议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，讨论护理安全管理中的重大问题，制定相应的对策和措施。</a:t>
            </a:r>
            <a:endParaRPr/>
          </a:p>
        </p:txBody>
      </p:sp>
      <p:cxnSp>
        <p:nvCxnSpPr>
          <p:cNvPr id="18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重症患者护理安全管理团队的建设与培训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重症患者护理安全管理团队需要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加强自身建设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，提高团队的整体素质和能力。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重症患者护理安全管理团队需要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定期学习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，了解最新的护理安全管理理念和方法。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重症患者护理安全管理团队需要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开展培训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，提高团队成员的护理安全管理和专业技能水平。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重症患者护理安全管理团队需要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加强与相关部门的协作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，形成合力，提高护理安全管理水平。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重症患者护理安全管理团队需要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与护理部、医务部等相关部门保持密切联系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，及时了解相关信息和政策。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重症患者护理安全管理团队需要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与相关部门共同开展培训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，提高护理人员的护理安全管理和专业技能水平。</a:t>
            </a:r>
            <a:endParaRPr/>
          </a:p>
        </p:txBody>
      </p:sp>
      <p:cxnSp>
        <p:nvCxnSpPr>
          <p:cNvPr id="18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重症患者护理安全管理制度与流程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重症患者护理安全管理制度需要科学合理，符合护理安全管理的实际情况和需求。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重症患者护理安全管理制度应包括：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护理差错报告制度、护理风险评估制度、护理质量监控制度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重症患者护理安全管理制度需要明确各项制度的实施方法和程序，确保制度的有效执行。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重症患者护理安全管理制度需要严格执行，以确保护理安全管理的顺利进行。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重症患者护理安全管理制度需要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，了解各项制度的执行情况。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重症患者护理安全管理制度需要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对违反制度的行为进行处理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，确保制度的严肃性。</a:t>
                </a:r>
                <a:endParaRPr/>
              </a:p>
            </p:txBody>
          </p:sp>
        </p:grpSp>
      </p:grp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重症患者护理安全管理制度的设计与实施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重症患者护理安全管理流程需要简化、高效，以提高护理安全管理的效率和质量。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重症患者护理安全管理流程应包括：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护理风险评估流程、护理差错报告与处理流程、护理质量监控流程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重症患者护理安全管理流程需要明确各项流程的实施步骤和要求，确保流程的顺畅运行。</a:t>
                </a:r>
                <a:endParaRPr/>
              </a:p>
            </p:txBody>
          </p:sp>
        </p:grpSp>
        <p:grpSp>
          <p:nvGrpSpPr>
            <p:cNvPr id="2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重症患者护理安全管理流程需要持续改进，以适应护理安全管理的发展和变化。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重症患者护理安全管理流程需要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，了解各项流程的运行情况和效果。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重症患者护理安全管理流程需要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根据评估结果进行调整和改进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，提高流程的运行效率和质量。</a:t>
                </a:r>
                <a:endParaRPr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重症患者护理安全管理流程的优化与改进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重症患者护理安全管理需要加强监督，确保各项管理措施落实到位。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建立监督机制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，对护理安全管理的各项制度、流程和措施进行监督。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，了解监督工作的开展情况。</a:t>
                </a:r>
                <a:endParaRPr/>
              </a:p>
            </p:txBody>
          </p:sp>
        </p:grpSp>
        <p:grpSp>
          <p:nvGrpSpPr>
            <p:cNvPr id="3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重症患者护理安全管理需要科学评估，以了解护理安全管理的实际效果和水平。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建立评估指标体系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，对护理安全管理的各项制度、流程和措施进行评估。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重症患者护理安全管理需要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，了解护理安全管理的实际效果和水平。</a:t>
                </a:r>
                <a:endParaRPr/>
              </a:p>
            </p:txBody>
          </p:sp>
        </p:grpSp>
      </p:grp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重症患者护理安全管理的监督与评估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https://d.book118.com/816224234222010051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重症患者护理安全管理PPT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2024-09-17T21:12:35.171</cp:lastPrinted>
  <dcterms:created xsi:type="dcterms:W3CDTF">2024-09-17T13:12:35Z</dcterms:created>
  <dcterms:modified xsi:type="dcterms:W3CDTF">2024-09-17T13:12:37Z</dcterms:modified>
</cp:coreProperties>
</file>