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922B9-5C54-4FB8-9174-F50169E8C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5C5B0-5CDD-4F98-8EFF-F6E94B4CC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5984E-F3B0-4F38-ACAD-80903BCB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FA12E-093A-4A39-93FF-F2D586DA0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57A1D-53EA-497A-896C-00AAB862B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9D558-ED22-4C20-8FD0-712C01C15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CD4654-D1C4-4783-9E09-D1B64047A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83CC2-C7C0-4404-A285-FF1305023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C10DF-803B-410F-A5EE-4A860FE85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644FE-AC32-4D8D-9F7C-4EDD83E0F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919C9-71DA-413C-BF9C-BC9B1B655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3105000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传染病科护士的研究方法与科研能力培养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传染病科护士的研究方法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科研能力培养的途径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传染病科护士的科研实践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科研能力培养的评价指标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提高传染病科护士科研能力的策略与建议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传染病科护士负责照顾传染病患者，包括病情监测、药物治疗、心理支持等。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在医疗环境中，传染病科护士需严格执行感染控制措施，以防止病原体的传播。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传染病科护士经常面临高感染风险、工作压力大、需要不断更新专业知识等挑战。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传染病科护士的角色与挑战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通过科研，护士可以深入了解疾病的发病机制和患者需求，从而提供更优质的护理服务。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护士作为医疗团队的重要成员，通过科研可以促进传染病学科的进步和发展。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参与科研活动可以提升护士的职业认同感和成就感，从而提高工作满意度。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增强职业认同感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科研能力培养的重要性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研究方法的选择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正确的研究方法是科研成功的关键，护士需要掌握定量和定性研究方法，并能根据研究目的选择合适的方法。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护士需要具备数据收集、整理和分析的能力，以确保研究的准确性和可靠性。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科研伦理与规范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在进行科研活动时，护士需遵守科研伦理和规范，确保研究过程和结果的合法性和可信度。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研究方法与科研能力的关系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文献综述法是对某一领域内的相关文献进行系统性搜集、整理、分析和归纳，以揭示该领域的研究现状、发展趋势和存在的问题。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在传染病科护士的研究中，文献综述法可用于了解国内外传染病防治的最新进展、护理实践中的经验和教训，以及传染病科护士的角色和职责等。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实证研究法是通过观察、实验或调查等手段收集数据，并运用统计方法对数据进行分析和解释，以验证假设或理论的研究方法。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在传染病科护士的研究中，实证研究法可用于探究传染病患者的护理需求、评估护理干预的效果、分析护士的工作满意度和离职意愿等。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案例分析法是对个别具有代表性的事物或现象进行深入剖析，以揭示其内在规律和本质特征的研究方法。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在传染病科护士的研究中，案例分析法可用于分析传染病暴发或流行期间的典型病例、总结护理经验和教训、提炼有效的护理策略和措施等。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混合研究法是综合运用定量和定性研究方法，以更全面、深入地了解研究对象和研究问题的研究方法。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在传染病科护士的研究中，混合研究法可用于同时收集和分析量化数据和质性数据，如通过问卷调查了解护士的工作满意度，再通过访谈深入了解其背后的原因和影响因素。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混合研究法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科研能力培养的途径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通过系统的科研方法课程学习，掌握基本的科研理论和方法。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科研方法课程学习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在导师的指导下，完成学位论文的选题、设计、实施和撰写，培养独立科研能力和创新思维。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学位论文训练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积极参与学术交流和合作，了解学科前沿动态，拓宽学术视野。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学术交流和合作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学历教育中的科研能力培养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参加针对传染病科护士的继续教育课程，如临床研究、流行病学等，提高专业水平和科研能力。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专题培训班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参加专题培训班，如科研论文写作、数据分析等，提升科研实践技能。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学术会议和研讨会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参加学术会议和研讨会，与同行专家交流学习，获取新的科研思路和方法。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继续教育与培训中的科研能力培养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https://d.book118.com/816231050003010034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2024-09-02T23:04:18.924</cp:lastPrinted>
  <dcterms:created xsi:type="dcterms:W3CDTF">2024-09-02T15:04:18Z</dcterms:created>
  <dcterms:modified xsi:type="dcterms:W3CDTF">2024-09-02T15:04:21Z</dcterms:modified>
</cp:coreProperties>
</file>