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7AB69-CC60-44A4-A06F-23E40AB8D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BD13E-5967-465F-952C-3CA8C4018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1D3D1-1561-4190-A3C1-904CA80E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734F7-1A12-493D-AB4B-5C0E9F75A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524D07-218C-43EF-8484-91CE3A012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03D16-FA1E-4EB7-86EB-23FCDAA46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286348-03BC-4940-B7A3-74846B3E3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A6D09-317C-44E0-AAE4-031300051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E135B-F415-4C69-9894-0B8349944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ED295-C4EC-410B-B5B5-D1957D3B3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5F3A6-0A81-4BAD-8594-3DFA4CD1A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31121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33培训如何提高员工的创新能力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员工创新能力的现状与挑战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员工创新能力的提升与展现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培训成果的应用与转化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209" r="42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995" b="139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创新能力的重要性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适应快速变化的市场环境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在竞争激烈的市场中，创新是企业保持竞争力的关键。通过培训提高员工的创新能力，有助于企业更好地适应市场变化，抓住机遇。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推动企业发展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创新是企业发展的重要驱动力。具有创新能力的员工能够为企业带来新的想法和解决方案，推动企业不断发展和壮大。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提高员工个人素质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创新能力是员工个人素质的重要组成部分。通过培训提高员工的创新能力，有助于员工个人职业发展，提高工作满意度和成就感。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91" r="2189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通过培训，引导员工树立创新意识，激发创新思维，鼓励员工勇于尝试和探索新的想法和解决方案。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培养员工的创新意识和思维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通过系统的培训和实践锻炼，提高员工在创新过程中的技能和能力，包括创新思维、创新方法、创新实践等方面的能力。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提高员工的创新技能和能力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通过培训，推动企业形成鼓励创新、宽容失败的文化氛围，激发员工的创新热情，促进企业内部创新活力的迸发。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促进企业创新文化的形成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通过提高员工的创新能力，为企业带来更多的创新成果，提升企业在市场中的竞争力，实现可持续发展。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提升企业整体竞争力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员工创新能力的现状与挑战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部分员工缺乏主动创新的意识，习惯于按部就班地完成工作，不善于思考和探索新的方法和思路。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8" r="17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创新意识不足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一些员工虽然有一定的创新意识，但由于缺乏相关知识和技能，无法将创新想法转化为实际行动和成果。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创新能力有限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企业内部缺乏鼓励创新的文化和氛围，员工之间缺乏交流和合作，不利于创新思维的碰撞和激发。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创新氛围不浓厚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员工创新能力现状分析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培训与激励机制不足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一些企业缺乏对员工创新能力的培训和激励机制，导致员工缺乏创新的动力和支持，难以发挥出潜在的创新能力。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快速变化的市场环境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随着市场竞争的加剧和技术的不断更新换代，企业需要不断创新以适应市场的变化，这对员工的创新能力提出了更高的要求。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多元化的工作需求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现代企业的工作内容越来越多元化和复杂化，员工需要具备跨领域的知识和技能，才能更好地应对工作挑战和实现创新。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创新往往需要团队协作和良好的沟通，如何建立高效的团队协作机制和沟通渠道，是提高员工创新能力的重要问题。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培训内容与方式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通过案例分析、角色扮演等方式，引导员工打破思维定势，激发创新思维。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提升解决问题能力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鼓励员工关注行业前沿动态，学习新知识、新技能，提高创新意识和能力。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通过问题导向的教学方法，帮助员工掌握解决问题的策略和方法，提高解决问题的能力。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系统介绍创新理论和方法，如设计思维、敏捷开发等，帮助员工掌握创新的基本原理和方法。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学习创新理论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通过项目实践、案例分析等方式，让员工亲身实践创新方法，培养创新能力。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实践创新方法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鼓励员工分享自己的创新经验和成果，促进团队之间的交流和学习。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分享创新经验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创新方法学习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通过沟通技巧培训、模拟沟通场景等方式，帮助员工提高沟通能力，促进团队之间的有效沟通。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强化团队合作意识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通过团队建设活动、协作游戏等方式，增强员工的团队合作意识和协作精神。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培养领导力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针对团队中的领导者，提供领导力培训和实践机会，帮助他们更好地带领团队进行创新活动。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培训实施与管理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设计培训内容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结合行业趋势和企业实际情况，设计具有针对性的培训内容，包括创新思维训练、创新方法学习、案例分析等。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根据培训目标和内容，制定详细的培训计划，包括培训时间、地点、参与人员、资源准备等。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明确培训目标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根据企业战略和员工发展需求，制定明确的培训目标，如提高员工的创新思维和创新能力。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https://d.book118.com/816231121111010101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2024-09-25T21:01:45.630</cp:lastPrinted>
  <dcterms:created xsi:type="dcterms:W3CDTF">2024-09-25T13:01:45Z</dcterms:created>
  <dcterms:modified xsi:type="dcterms:W3CDTF">2024-09-25T13:01:47Z</dcterms:modified>
</cp:coreProperties>
</file>