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ACF4D-A6BE-4714-A17C-67570D43A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3F3AB-9B3F-4230-955A-AB7485AC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10E20-EAAB-4472-AD61-6173A931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14E16-AAC7-4AAC-A463-F4B3AE587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1341BC-ED9C-4489-B1FD-4D98A1DF7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E5BBC-301D-4250-AC69-5148A981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C7DAC-C5B2-41A8-AB45-5FE49968F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F7AC9-5490-4B9A-89D4-C4A9D1733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BE93A-6860-4640-A6F0-E91AA4A41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A9C7F-0555-44FC-86CF-4FCE27EB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B1390-A154-44D7-BC36-E86B5EB22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3324321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专题七现代中国的经济及近现代社会生活变迁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现代中国经济体制变革与发展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近现代社会生活变迁概述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农业、工业、服务业发展现状及趋势分析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区域经济协调发展策略探讨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生态环境保护与可持续发展路径选择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总结：走向全面小康社会，实现中华民族伟大复兴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现代中国经济体制变革与发展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计划经济体制的形成与特点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新中国成立初期，为了迅速恢复和发展经济，实行了高度集中的计划经济体制。这种体制通过国家计划来配置资源，具有集中力量办大事的优势，但也存在效率低下、缺乏灵活性等弊端。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市场经济体制的探索与建立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随着改革开放的深入进行，中国开始探索建立市场经济体制。这一过程中，价格机制、供求机制、竞争机制等市场因素逐渐发挥作用，市场在资源配置中的决定性作用得到体现。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计划经济体制向市场经济体制转变的意义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这一转变促进了中国经济的快速增长和人民生活水平的提高，增强了经济活力和国际竞争力。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计划经济体制向市场经济体制转变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1978年，中国开始了改革开放的伟大历程。通过农村家庭联产承包责任制、国有企业改革、对外开放等一系列政策的实施，中国逐步建立了社会主义市场经济体制。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改革开放政策的提出与实施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改革开放政策解放了生产力，激发了社会创造力，促进了经济持续快速发展。同时，对外开放政策的实施使中国积极融入世界经济体系，参与国际竞争与合作。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改革开放政策对经济发展的推动作用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改革开放政策推动经济发展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产业结构现状及问题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随着经济的发展，中国的产业结构发生了显著变化，但仍存在一些问题，如部分传统产业产能过剩、新兴产业发展不足等。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产业结构调整的方向与措施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为了推动经济高质量发展，中国正在加快产业结构调整，促进传统产业转型升级和新兴产业发展壮大。同时，加强创新驱动发展，提高产业技术水平和附加值。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产业结构调整与优化升级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创新驱动发展战略的提出与意义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面对全球新一轮科技革命和产业变革的机遇和挑战，中国提出了创新驱动发展战略。这一战略旨在通过创新引领经济发展，提高国家核心竞争力。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创新驱动发展战略的实施路径与措施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为了实施创新驱动发展战略，中国正在加强科技创新体系建设，加大研发投入力度，培养创新人才队伍。同时，深化科技体制改革，促进科技成果转化和应用。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创新驱动发展战略实施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近现代社会生活变迁概述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经济发展带动收入增长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随着中国经济的快速发展，人民收入水平不断提高，为物质生活水平提高奠定了基础。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消费结构升级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人们从基本生活需求满足逐渐转向追求品质、个性化消费，消费结构不断升级。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消费观念转变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传统的节俭、储蓄观念逐渐淡化，信贷消费、超前消费等现代消费观念逐渐被接受。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物质生活水平提高与消费观念转变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城乡差距缩小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随着城市化进程的推进和乡村振兴战略的实施，城乡差距逐渐缩小，农村居民生活水平不断提高。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城市生活方式的普及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城市生活方式逐渐向农村渗透，农村居民的消费观念、生活方式等逐渐向城市居民靠拢。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城市化水平提高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中国城市化进程不断加速，城市数量和规模不断扩大，城市人口占总人口比重逐年上升。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城市化进程加速与城乡差距缩小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网络技术发展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互联网、物联网等网络技术的发展使得人们获取信息更加便捷，也促进了电子商务、在线教育等新兴业态的发展。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人工智能、大数据等技术的应用使得人们生活更加智能化，如智能家居、智能交通等。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科技产品普及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随着科技的进步，手机、电脑、智能家居等科技产品逐渐普及，改变了人们的生活方式。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科技进步对生活方式影响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文化交流促进生活方式多元化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不同地域、不同民族的文化交流促进了生活方式的多元化，人们可以在保持自身文化传统的同时，吸收其他文化的优秀元素。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生活方式多元化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随着中国与世界的交流日益频繁，西方文化对中国社会生活产生了深远影响，如西方节日的流行、西餐的普及等。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西方文化影响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中国传统文化在现代社会中得以传承和发扬，如中医养生、茶文化等逐渐融入现代生活。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传统文化与现代生活融合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农业、工业、服务业发展现状及趋势分析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推广现代农业技术，提高农业生产效率，加强农业科技创新，推动农业绿色发展。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坚持农业农村优先发展，完善乡村基础设施，促进农村一二三产业融合发展，提升乡村治理水平，实现乡村全面振兴。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农业现代化建设与乡村振兴战略实施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乡村振兴战略实施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农业现代化建设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工业转型升级与智能制造发展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工业转型升级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加快传统工业改造升级，推动工业向中高端迈进，促进工业与信息化深度融合，打造具有国际竞争力的现代工业体系。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推动制造业数字化、网络化、智能化发展，加强工业互联网建设，培育智能制造新模式新业态，提升制造业创新能力和核心竞争力。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https://d.book118.com/816233243215010055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2024-09-23T13:31:34.151</cp:lastPrinted>
  <dcterms:created xsi:type="dcterms:W3CDTF">2024-09-23T05:31:34Z</dcterms:created>
  <dcterms:modified xsi:type="dcterms:W3CDTF">2024-09-23T05:31:36Z</dcterms:modified>
</cp:coreProperties>
</file>