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29.xml" ContentType="application/vnd.openxmlformats-officedocument.drawingml.chart+xml"/>
  <Override PartName="/ppt/charts/chart3.xml" ContentType="application/vnd.openxmlformats-officedocument.drawingml.chart+xml"/>
  <Override PartName="/ppt/charts/chart30.xml" ContentType="application/vnd.openxmlformats-officedocument.drawingml.chart+xml"/>
  <Override PartName="/ppt/charts/chart31.xml" ContentType="application/vnd.openxmlformats-officedocument.drawingml.chart+xml"/>
  <Override PartName="/ppt/charts/chart32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_rels/chart2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9.xlsx" /></Relationships>
</file>

<file path=ppt/charts/_rels/chart3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0.xlsx" /></Relationships>
</file>

<file path=ppt/charts/_rels/chart3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1.xlsx" /></Relationships>
</file>

<file path=ppt/charts/_rels/chart3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2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Repared!$$1:$$1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Repared!$$1:$$2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Repared!$$1:$$2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Repared!$$1:$$1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Repared!$$1:$$2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Repared!$$1:$$2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Repared!$$1:$$1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Repared!$$1:$$2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Repared!$$1:$$2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Repared!$$1:$$1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Repared!$$1:$$2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 $1:$ 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B2F41FF-83FD-4D70-9F05-BC7D697C7B9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7C3D7-3C7C-403A-97F5-7A5CA38E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1A8F6-C5DA-495B-86BD-FBAFCEDA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FF9F-D2B7-4B28-B940-823A75E9D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07680-E133-4E9D-B8FD-B4B9319C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82618-DEE7-401F-A125-08DF9979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42856-1901-4790-9DF6-3C7AD40A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848B9-03FB-47BD-8BC5-EF4328BFD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E427E-2E96-47E0-AA95-CA82FD98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A4414-97B3-4709-B204-ED012A91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DF97B-F82C-44BB-95D2-40CBD43E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DBDDA-7A62-4A64-9690-82451AB4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A28B39-F208-474F-AC44-CE4D5E2C50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4A4487-9450-42C5-AA41-3A2FB893CB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9.xml" /><Relationship Id="rId3" Type="http://schemas.openxmlformats.org/officeDocument/2006/relationships/chart" Target="../charts/chart30.xml" /><Relationship Id="rId4" Type="http://schemas.openxmlformats.org/officeDocument/2006/relationships/chart" Target="../charts/chart31.xml" /><Relationship Id="rId5" Type="http://schemas.openxmlformats.org/officeDocument/2006/relationships/chart" Target="../charts/chart3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3505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如何平衡学生的个人发展和社会效用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个人发展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社会效用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平衡个人发展和社会效用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个人发展和社会效用的重要性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个人发展与社会效用是教育领域中的重要议题。平衡个人发展和社会效用可以促进学生全面发展。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个人发展的内涵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包括学习能力和思维能力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涉及情绪管理和人际关系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指社会交往和团队合作能力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包括身体健康和体育能力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社会效用的意义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社会效用指个体行为对社会的贡献和影响。提升社会效用可以增加个体的社会责任感和使命感。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6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学校和社会联合开展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让学生提升综合能力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如何平衡个人发展和社会效用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个人特长和兴趣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教育制度需要重视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培养学生的社会责任感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1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2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3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4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5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6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7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8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9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0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1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2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3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5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6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7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8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9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1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2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4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5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6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7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8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9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0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1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实践活动的重要性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包括沟通能力和解决问题能力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促进社会和谐发展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培养社会责任感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增强学生学习动力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9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9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9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9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9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9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9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0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0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0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0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0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0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0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0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0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1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1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1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1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2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个人发展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基于个体差异的个人发展方法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个性特点、学习风格等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了解学生的个体差异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个性化教学、差异化教育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采取针对性的教育方法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培养个人特长、发展潜能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鼓励学生发挥优势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3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3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3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4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4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4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4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4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4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5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5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5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5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5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5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6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6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6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6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个人发展与心理健康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心理疏导、心理知识普及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开设心理健康教育课程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个性化辅导、心理咨询服务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配备专业心理辅导员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79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个人发展与终身学习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持续学习、自主学习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培养终身学习意识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多样化资源、实践机会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提供学习资源和机会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激励机制、鼓励制度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9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9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9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9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9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9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0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0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0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0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0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0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0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1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1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1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1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1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1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2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明确职业目标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探索职业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开展职业规划指导课程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职业测评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帮助学生规划未来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职业咨询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实习机会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个人发展与职业规划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引导学生进行职业规划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实现职业梦想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3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3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3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3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4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4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4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4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4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4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4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5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5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5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5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5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5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5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6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6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6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6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个人发展总结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个人发展是教育的重要目标之一，通过针对性的教学方法、心理健康的促进、终身学习意识的培养和职业规划指导，学生能够全面发展，为未来的个人和社会生活做好充分准备。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6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社会效用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社会实践活动的重要性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参与社会实践活动能够提升学生的社会责任感和实践能力。学校可组织各类社会实践活动，让学生亲身体验社会。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7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社会效用与公益活动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培养公益意识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促进社会效用提升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参与公益活动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8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9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9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9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9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9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9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9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9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0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0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0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0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0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0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0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1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1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1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1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1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2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2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社会实践项目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教育机构合作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有针对性项目开展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2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2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社会效用与社会实践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3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解决实际问题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提高综合能力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培养社会责任感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3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3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3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3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3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4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4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4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4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4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4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4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4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5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5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5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5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5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5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5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5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5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5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6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6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6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6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6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https://d.book118.com/816235050012010104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如何平衡学生的个人发展和社会效用</vt:lpstr>
      <vt:lpstr>目录</vt:lpstr>
      <vt:lpstr>第1章 简介</vt:lpstr>
      <vt:lpstr> </vt:lpstr>
      <vt:lpstr>个人发展的内涵</vt:lpstr>
      <vt:lpstr> </vt:lpstr>
      <vt:lpstr>如何平衡个人发展和社会效用</vt:lpstr>
      <vt:lpstr>实践活动的重要性</vt:lpstr>
      <vt:lpstr>第2章 个人发展</vt:lpstr>
      <vt:lpstr>基于个体差异的个人发展方法</vt:lpstr>
      <vt:lpstr>个人发展与心理健康</vt:lpstr>
      <vt:lpstr>个人发展与终身学习</vt:lpstr>
      <vt:lpstr>个人发展与职业规划</vt:lpstr>
      <vt:lpstr>个人发展总结</vt:lpstr>
      <vt:lpstr>第3章 社会效用</vt:lpstr>
      <vt:lpstr> </vt:lpstr>
      <vt:lpstr>社会效用与公益活动</vt:lpstr>
      <vt:lpstr>社会效用与社会实践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2024-09-29T14:40:51.526</cp:lastPrinted>
  <dcterms:created xsi:type="dcterms:W3CDTF">2024-09-29T06:40:51Z</dcterms:created>
  <dcterms:modified xsi:type="dcterms:W3CDTF">2024-09-29T06:40:54Z</dcterms:modified>
</cp:coreProperties>
</file>