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F0F335-6929-4230-919C-8E821F111F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9C58C3-F5C6-4E04-B77A-FDB0F171EB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0B241E-7D53-4252-9FCC-54C27D3C70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16CF560-7DD9-49A5-8EA7-1D1370FB26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F5AC4A0-3C5F-4C73-86AF-CA62DD4998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00DCF30-D318-4776-BEE6-ABA38943AB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92C7F02-5474-41C7-ACEC-4A36C6C82C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BA43CA-87D3-4888-9941-962D4B6796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92403EE-4A16-44A0-B62E-87E620DB21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0718D9-2F58-4849-981A-A5B64BDB85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D4F98F-6B90-49B8-841A-3F62CAF1E4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16235233004010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9816" y="1127918"/>
            <a:ext cx="9829800" cy="21050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路灯项目招商引资方案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59816" y="5259787"/>
            <a:ext cx="3200400" cy="4191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9816" y="5741875"/>
            <a:ext cx="2990850" cy="4191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2024-01-28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项目背景与市场分析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产品与技术展示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投资回报预测与风险评估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营销策略与渠道拓展计划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团队建设与运营管理方案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合作意向表达与洽谈安排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项目背景与市场分析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349" b="2134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随着城市化进程的加快，道路照明需求持续增长。目前，市场对高效、节能、环保的路灯产品需求迫切。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未来，智能化、网络化、绿色化将成为路灯行业的重要发展方向。同时，随着新材料、新技术的不断应用，路灯产品的性能和品质将不断提升。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路灯市场需求现状及趋势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需求现状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政策支持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国家出台了一系列政策，鼓励和支持绿色照明产业的发展。例如，对节能环保产品的财政补贴、税收优惠等政策措施，为路灯行业的发展提供了有力支持。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产业发展前景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在政策支持和市场需求的双重驱动下，路灯产业将迎来良好的发展前景。未来，产业将朝着更加高效、环保、智能的方向发展，形成完善的产业链和产业集群。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6844" r="2684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政策支持与产业发展前景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t="1921" b="1921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竞争格局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目前，路灯市场竞争激烈，国内外众多企业纷纷涉足该领域。竞争主要集中在产品品质、价格、服务等方面。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优势分析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项目具备以下优势：一是拥有先进的技术和研发团队，能够不断推出符合市场需求的新产品；二是注重产品质量和品牌建设，树立了良好的企业形象；三是拥有完善的销售网络和售后服务体系，能够为客户提供全方位的服务支持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竞争格局与优势分析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产品与技术展示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高效节能、长寿命、显色性和光线均匀性较好，可提升城市照明质量。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LED路灯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太阳能路灯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9792" b="197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智慧路灯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7875" r="17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利用太阳能发电，绿色环保，无需铺设电缆，安装简便，适用于偏远地区及道路照明。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集成传感器、摄像头、5G微基站等设备，实现智能照明、环境监测、城市安防等多种功能。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路灯产品种类及特点介绍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采用半导体发光原理，具有高效、环保、长寿命等优势，是未来照明领域的发展方向。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797" r="1679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t="16792" b="16792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LED照明技术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通过太阳能电池板将太阳能转化为电能，为路灯提供稳定可靠的电源。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太阳能发电技术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实现路灯的远程监控和管理，提高城市照明管理水平和效率。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物联网技术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核心技术原理及优势说明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083" r="13083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原材料采购、生产加工、组装测试、老化试验、成品检验、包装发货。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生产工艺流程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建立严格的质量管理体系，从原材料入库到成品出厂全程监控，确保产品质量符合国家标准和客户要求。同时，引进先进的生产设备和检测仪器，提高生产效率和产品质量稳定性。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质量控制体系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生产工艺流程和质量控制体系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投资回报预测与风险评估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602" r="3260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51" r="3255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5138" r="15138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根据初步估算，路灯项目总投资额为5000万元人民币，用于覆盖100公里的城市道路。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投资规模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计划通过银行贷款、政府补贴和投资者注资等多种方式筹措所需资金，其中投资者注资占比40%。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资金筹措方式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投资规模及资金筹措方式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收益预测及回报期计算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收益预测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预计项目投产后，每年可实现收益800万元人民币，主要来源于路灯广告收入和政府购买服务。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回报期计算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根据收益预测和投资规模，计算出项目的静态投资回收期为6.25年，动态投资回收期为7年（考虑折现率）。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https://d.book118.com/816235233004010101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2024-09-25T08:42:24.092</cp:lastPrinted>
  <dcterms:created xsi:type="dcterms:W3CDTF">2024-09-25T00:42:24Z</dcterms:created>
  <dcterms:modified xsi:type="dcterms:W3CDTF">2024-09-25T00:42:26Z</dcterms:modified>
</cp:coreProperties>
</file>