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28B9F-89D6-43DB-B2B0-DD70638EA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F3E433-FA95-4D36-8D6D-A2ADF5FBE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F0FEB7-6FC7-44E9-9DBD-010B6AB2F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745515-CE1A-41AD-9071-67E5C1312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EA869D-355E-4487-80E5-2C433FA30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10141B-7781-4A73-978D-4B9704E8B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F4C72E-5BE1-4C46-AE68-A3833B654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371FBF-5880-4963-BC59-E7C4A07E2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37FB07-5CB4-47EF-B030-DA5F249E5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9AAE9B-ED6C-4203-B7C9-B2922BC5A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41C78F-2743-47E0-9C76-DC250020E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00000115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设备维修记录与绩效评估指南分享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设备维修记录概述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设备维修绩效评估意义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设备维修记录建立与管理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设备维修绩效评估方法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设备维修记录与绩效评估关系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设备维修记录与绩效评估实施案例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设备维修记录概述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设备维修记录是指对设备进行维护、修理、更换等操作过程中的详细记录，包括维修时间、维修人员、维修内容、更换部件等信息。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设备维修记录是设备管理的重要组成部分，对于设备的正常运行、预防性维护、故障排查以及维修绩效评估具有重要意义。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包括设备名称、型号、规格、生产厂家等。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维修记录内容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设备基本信息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记录设备维修的开始时间和结束时间。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维修时间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记录参与设备维修的人员姓名和工号。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维修人员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详细记录设备维修的具体操作，如检查、清洗、更换部件等。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维修内容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记录更换的部件名称、型号、数量以及更换原因。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更换部件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记录设备维修后的状态，如正常、待观察、需进一步处理等。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维修结果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维修记录管理原则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确保维修记录的准确性和完整性，避免遗漏或错误记录。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及时记录设备维修情况，避免事后补记或遗漏。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统一维修记录的格式和标准，方便查阅和管理。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对涉及机密或敏感信息的维修记录，需加强保密措施，防止泄露。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准确性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及时性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保密性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设备维修绩效评估意义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通过定期维修和保养，确保设备处于良好状态，减少故障停机时间，提高设备运行效率。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及时发现并解决潜在问题，防止小问题变成大故障，保障生产线的连续性和稳定性。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优化设备维修计划，合理安排维修时间和资源，减少生产中断和浪费。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提高设备运行效率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提高维修人员的技能水平和工作效率，减少不必要的维修和更换成本。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采用先进的维修技术和工具，提高维修质量和效率，降低维修成本。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通过绩效评估，识别高维修成本的设备和部件，有针对性地进行改进和优化。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降低设备维修成本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确保设备稳定运行，提高产品质量和生产效率，增强企业市场竞争力。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通过降低设备维修成本，提高企业的盈利能力和经济效益。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建立完善的设备维修记录和绩效评估体系，提升企业管理水平和形象。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提升企业竞争力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设备维修记录建立与管理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3760" b="237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建立完善的维修记录制度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制定设备维修记录标准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明确记录内容、格式和保存要求，确保维修信息的准确性和完整性。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设立专门负责人员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指定专人负责设备维修记录的建立、更新和保管，确保记录的连续性和可追溯性。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培训相关人员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对设备操作员、维修人员进行培训，提高他们对维修记录重要性的认识，确保记录的规范填写。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数据安全与备份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确保信息化管理系统数据安全，定期进行数据备份，防止数据丢失和损坏。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选择合适的信息化管理系统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根据企业实际需求，选择适合的设备维修记录信息化管理系统，实现维修记录的电子化、智能化管理。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系统定制与开发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根据企业设备维修流程和管理要求，对信息化管理系统进行定制和开发，满足特定需求。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维修记录信息化管理系统建设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https://d.book118.com/817000001155006040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2024-09-13T10:18:52.930</cp:lastPrinted>
  <dcterms:created xsi:type="dcterms:W3CDTF">2024-09-13T02:18:52Z</dcterms:created>
  <dcterms:modified xsi:type="dcterms:W3CDTF">2024-09-13T02:18:55Z</dcterms:modified>
</cp:coreProperties>
</file>