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51C22-F555-476A-916D-A31C55310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1D7CF-29E0-434D-A75D-D8E6F0956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B6526-2F53-4E29-BC54-7A811890E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C8891-E622-4646-9440-22C4D2971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B30BDF-EC29-4C22-89AE-21FCE777E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1EC09F-DE6A-4B50-8B50-39A7D9135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354315-5846-467B-8FA8-C3020D2A4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0BC355-FF7A-42AE-B529-7867072D9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DFAD6-2D05-4E73-8B35-92536D7E5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B8CCB-2253-4D52-81E9-6B2B9DB3C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E5375-1490-4D8C-9F37-C286CBD19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02024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医院护理ppt演讲的好处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ppt演讲对医院护理工作的意义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ppt演讲在医院护理培训中的应用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ppt演讲在护理人员专业发展中的作用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ppt演讲在医院护理管理中的价值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ppt演讲在医院文化建设中的作用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79" r="200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583" r="345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77" r="314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通过ppt演讲，医院护理人员可以更好地与同事、患者和家属进行沟通交流，提高护理质量和患者满意度。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医院护理ppt演讲是一种有效的信息传递方式，它能够将护理知识、技能和经验以图文并茂的形式呈现给观众。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0544" b="305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8" r="1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914" r="109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演讲目的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提高医院护理人员的专业知识和技能水平，增强护理团队的凝聚力和协作能力。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促进医院护理工作的规范化、标准化和科学化，提高护理工作的效率和质量。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加强患者和家属对护理工作的了解和信任，提高患者满意度和忠诚度。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ppt演讲对医院护理工作的意义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PPT演讲能够通过图文并茂的方式，清晰地呈现护理工作的重点和难点，使信息传递更加准确和高效。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清晰呈现信息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通过PPT的演示，可以减少口头语言表述的歧义和误解，确保信息的准确传递。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减少误解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0" r="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PPT演讲的资料可以方便地分享给其他护理人员或相关人员，促进信息的传播与交流。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方便分享与传播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提高沟通效率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强化专业知识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PPT演讲可以系统地整理和展示专业知识，帮助护理人员更好地掌握专业知识和技能。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统一培训标准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通过PPT演讲，可以对护理人员进行统一的培训，确保培训内容的准确性和一致性，从而提高护理质量。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通过PPT演讲，可以及时更新护理人员的专业知识，跟上医学发展的步伐。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PPT演讲可以作为团队成员之间沟通交流的平台，促进团队凝聚力的形成。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83" r="10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提高团队协作效率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促进跨部门合作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583" r="24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通过PPT演讲，可以明确团队成员的职责和分工，提高团队协作效率。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PPT演讲可以促进不同部门之间的合作与交流，打破信息壁垒，提高工作效率。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ppt演讲在医院护理培训中的应用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系统化学习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PPT演讲能够将零散的知识点串联起来，形成系统的知识体系，有助于学习者全面掌握护理知识。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随时查阅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PPT演讲的内容可以保存下来，方便学习者随时查阅，有助于巩固和复习所学知识。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清晰呈现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PPT可以清晰地展示护理理论知识，包括疾病护理、药物使用、急救措施等，有助于学习者更好地理解和记忆。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理论知识的传授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PPT演讲可以通过图片、视频等形式直观地展示护理实践技能，使学习者更好地掌握操作要领。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直观展示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PPT演讲可以提供标准的护理操作流程，有助于学习者规范操作，提高护理质量。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PPT演讲可以模拟各种护理场景，让学习者进行模拟训练，提高应对突发情况的能力。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模拟训练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实践技能的演示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PPT演讲可以分享真实的护理案例，让学习者交流经验，共同探讨解决方案。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经验交流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237" r="1823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PPT演讲可以引导学习者分析护理案例中的问题，提高问题解决的能力。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PPT演讲可以促进学习者反思自己的护理实践，发现不足之处并加以改进，提高护理水平。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案例分享与讨论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https://d.book118.com/817002024012006055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2024-09-29T14:45:59.980</cp:lastPrinted>
  <dcterms:created xsi:type="dcterms:W3CDTF">2024-09-29T06:46:00Z</dcterms:created>
  <dcterms:modified xsi:type="dcterms:W3CDTF">2024-09-29T06:46:02Z</dcterms:modified>
</cp:coreProperties>
</file>