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241CA5-0EA2-408C-BEBF-82D5C8D124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8D6D47-BC7E-4BE2-8266-6D5D88AEC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53DA8A-8666-41AF-A290-FBCBB42AC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21BFA7-CB04-4FE4-8CBB-C1B93A778F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06C4E6-1B4E-40F5-9897-A48983749C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06DF89-2A60-48D2-9269-567E73F589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4582E4-3FA1-4924-A2ED-6CB213A1FF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4C24F-8A92-4F45-8EB1-47FD042040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CDBB2D-F3D7-4023-8DD1-836279F12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FC76D-1FA7-4E6F-AC22-1F509FAB85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FF57F-1468-42B8-9857-AC67C997C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0205205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基于专家系统的飞机维修决策支持系统开发</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专家系统在飞机维修决策支持中的应用
 基于专家系统的飞机维修决策支持系统框架
 知识库构建与维护策略
 推理机制的设计与实现
 人机交互界面的开发与优化
 系统性能评估与改进措施
 系统在实际场景中的应用案例
 发展趋势与未来研究方向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专家系统在飞机维修决策支持中的应用</a:t>
            </a:r>
          </a:p>
        </p:txBody>
      </p:sp>
      <p:sp>
        <p:nvSpPr>
          <p:cNvPr id="3" name="Subtitle 2"/>
          <p:cNvSpPr>
            <a:spLocks noGrp="1"/>
          </p:cNvSpPr>
          <p:nvPr>
            <p:ph type="subTitle" idx="1"/>
          </p:nvPr>
        </p:nvSpPr>
        <p:spPr/>
        <p:txBody>
          <a:bodyPr/>
          <a:lstStyle/>
          <a:p>
            <a:r>
              <a:t>基于专家系统的飞机维修决策支持系统开发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专家系统在飞机维修决策支持中的应用</a:t>
            </a:r>
          </a:p>
        </p:txBody>
      </p:sp>
      <p:sp>
        <p:nvSpPr>
          <p:cNvPr id="3" name="Text Placeholder 2"/>
          <p:cNvSpPr>
            <a:spLocks noGrp="1"/>
          </p:cNvSpPr>
          <p:nvPr>
            <p:ph type="body" idx="1"/>
          </p:nvPr>
        </p:nvSpPr>
        <p:spPr/>
        <p:txBody>
          <a:bodyPr/>
          <a:lstStyle/>
          <a:p>
            <a:r>
              <a:t>专家系统在飞机维修中的应用</a:t>
            </a:r>
          </a:p>
        </p:txBody>
      </p:sp>
      <p:sp>
        <p:nvSpPr>
          <p:cNvPr id="4" name="Content Placeholder 3"/>
          <p:cNvSpPr>
            <a:spLocks noGrp="1"/>
          </p:cNvSpPr>
          <p:nvPr>
            <p:ph sz="half" idx="2"/>
          </p:nvPr>
        </p:nvSpPr>
        <p:spPr/>
        <p:txBody>
          <a:bodyPr/>
          <a:lstStyle/>
          <a:p>
            <a:r>
              <a:t>1. 专家系统是一种计算机程序，它利用人工智能技术来模拟人类专家在特定领域的知识和推理过程，为人类提供决策支持。</a:t>
            </a:r>
          </a:p>
          <a:p>
            <a:r>
              <a:t>2. 专家系统在飞机维修决策支持中的应用主要包括故障诊断、维修方案推荐、维修成本评估、维修质量控制等方面。</a:t>
            </a:r>
          </a:p>
          <a:p>
            <a:r>
              <a:t>3. 专家系统在飞机维修决策支持中的应用可以提高维修效率、降低维修成本、提高维修质量，并减少飞机故障的发生率，从而提高飞机的安全性和可靠性。</a:t>
            </a:r>
          </a:p>
        </p:txBody>
      </p:sp>
      <p:sp>
        <p:nvSpPr>
          <p:cNvPr id="5" name="Text Placeholder 4"/>
          <p:cNvSpPr>
            <a:spLocks noGrp="1"/>
          </p:cNvSpPr>
          <p:nvPr>
            <p:ph type="body" idx="3"/>
          </p:nvPr>
        </p:nvSpPr>
        <p:spPr/>
        <p:txBody>
          <a:bodyPr/>
          <a:lstStyle/>
          <a:p>
            <a:r>
              <a:t>专家系统在飞机故障诊断中的应用</a:t>
            </a:r>
          </a:p>
        </p:txBody>
      </p:sp>
      <p:sp>
        <p:nvSpPr>
          <p:cNvPr id="6" name="Content Placeholder 5"/>
          <p:cNvSpPr>
            <a:spLocks noGrp="1"/>
          </p:cNvSpPr>
          <p:nvPr>
            <p:ph sz="half" idx="4"/>
          </p:nvPr>
        </p:nvSpPr>
        <p:spPr/>
        <p:txBody>
          <a:bodyPr/>
          <a:lstStyle/>
          <a:p>
            <a:r>
              <a:t>1. 专家系统可以利用其知识库和推理功能对飞机故障进行诊断，并给出故障可能的原因和解决方案。</a:t>
            </a:r>
          </a:p>
          <a:p>
            <a:r>
              <a:t>2. 专家系统可以帮助维修人员快速准确地识别飞机故障，从而缩短维修时间和降低维修成本。</a:t>
            </a:r>
          </a:p>
          <a:p>
            <a:r>
              <a:t>3. 专家系统还可以帮助维修人员对飞机故障进行溯源，从而找到故障的根本原因，避免故障的再次发生。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专家系统在飞机维修决策支持中的应用</a:t>
            </a:r>
          </a:p>
        </p:txBody>
      </p:sp>
      <p:sp>
        <p:nvSpPr>
          <p:cNvPr id="3" name="Text Placeholder 2"/>
          <p:cNvSpPr>
            <a:spLocks noGrp="1"/>
          </p:cNvSpPr>
          <p:nvPr>
            <p:ph type="body" idx="1"/>
          </p:nvPr>
        </p:nvSpPr>
        <p:spPr/>
        <p:txBody>
          <a:bodyPr/>
          <a:lstStyle/>
          <a:p>
            <a:r>
              <a:t>专家系统在飞机维修方案推荐中的应用</a:t>
            </a:r>
          </a:p>
        </p:txBody>
      </p:sp>
      <p:sp>
        <p:nvSpPr>
          <p:cNvPr id="4" name="Content Placeholder 3"/>
          <p:cNvSpPr>
            <a:spLocks noGrp="1"/>
          </p:cNvSpPr>
          <p:nvPr>
            <p:ph sz="half" idx="2"/>
          </p:nvPr>
        </p:nvSpPr>
        <p:spPr/>
        <p:txBody>
          <a:bodyPr/>
          <a:lstStyle/>
          <a:p>
            <a:r>
              <a:t>1. 专家系统可以利用其知识库和推理功能为飞机故障推荐最佳的维修方案，并给出维修方案的优缺点和实施步骤。</a:t>
            </a:r>
          </a:p>
          <a:p>
            <a:r>
              <a:t>2. 专家系统可以帮助维修人员快速选择最合适的维修方案，从而缩短维修时间和降低维修成本。</a:t>
            </a:r>
          </a:p>
          <a:p>
            <a:r>
              <a:t>3. 专家系统还可以帮助维修人员优化维修方案，从而提高维修质量和减少故障的发生率。</a:t>
            </a:r>
          </a:p>
        </p:txBody>
      </p:sp>
      <p:sp>
        <p:nvSpPr>
          <p:cNvPr id="5" name="Text Placeholder 4"/>
          <p:cNvSpPr>
            <a:spLocks noGrp="1"/>
          </p:cNvSpPr>
          <p:nvPr>
            <p:ph type="body" idx="3"/>
          </p:nvPr>
        </p:nvSpPr>
        <p:spPr/>
        <p:txBody>
          <a:bodyPr/>
          <a:lstStyle/>
          <a:p>
            <a:r>
              <a:t>专家系统在飞机维修成本评估中的应用</a:t>
            </a:r>
          </a:p>
        </p:txBody>
      </p:sp>
      <p:sp>
        <p:nvSpPr>
          <p:cNvPr id="6" name="Content Placeholder 5"/>
          <p:cNvSpPr>
            <a:spLocks noGrp="1"/>
          </p:cNvSpPr>
          <p:nvPr>
            <p:ph sz="half" idx="4"/>
          </p:nvPr>
        </p:nvSpPr>
        <p:spPr/>
        <p:txBody>
          <a:bodyPr/>
          <a:lstStyle/>
          <a:p>
            <a:r>
              <a:t>1. 专家系统可以利用其知识库和推理功能对飞机维修成本进行评估，并给出维修成本的详细清单和说明。</a:t>
            </a:r>
          </a:p>
          <a:p>
            <a:r>
              <a:t>2. 专家系统可以帮助维修人员准确估计飞机维修成本，从而避免维修成本超支。</a:t>
            </a:r>
          </a:p>
          <a:p>
            <a:r>
              <a:t>3. 专家系统还可以帮助维修人员优化维修成本，从而降低维修成本。</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专家系统在飞机维修决策支持中的应用</a:t>
            </a:r>
          </a:p>
        </p:txBody>
      </p:sp>
      <p:sp>
        <p:nvSpPr>
          <p:cNvPr id="3" name="Text Placeholder 2"/>
          <p:cNvSpPr>
            <a:spLocks noGrp="1"/>
          </p:cNvSpPr>
          <p:nvPr>
            <p:ph type="body" idx="1"/>
          </p:nvPr>
        </p:nvSpPr>
        <p:spPr/>
        <p:txBody>
          <a:bodyPr/>
          <a:lstStyle/>
          <a:p>
            <a:r>
              <a:t>专家系统在飞机维修质量控制中的应用</a:t>
            </a:r>
          </a:p>
        </p:txBody>
      </p:sp>
      <p:sp>
        <p:nvSpPr>
          <p:cNvPr id="4" name="Content Placeholder 3"/>
          <p:cNvSpPr>
            <a:spLocks noGrp="1"/>
          </p:cNvSpPr>
          <p:nvPr>
            <p:ph sz="half" idx="2"/>
          </p:nvPr>
        </p:nvSpPr>
        <p:spPr/>
        <p:txBody>
          <a:bodyPr/>
          <a:lstStyle/>
          <a:p>
            <a:r>
              <a:t>1. 专家系统可以利用其知识库和推理功能对飞机维修质量进行控制，并给出维修质量的评价标准和检测方法。</a:t>
            </a:r>
          </a:p>
          <a:p>
            <a:r>
              <a:t>2. 专家系统可以帮助维修人员及时发现维修质量问题，从而纠正维修质量问题。</a:t>
            </a:r>
          </a:p>
          <a:p>
            <a:r>
              <a:t>3. 专家系统还可以帮助维修人员提高维修质量，从而减少故障的发生率和提高飞机的安全性和可靠性。</a:t>
            </a:r>
          </a:p>
        </p:txBody>
      </p:sp>
      <p:sp>
        <p:nvSpPr>
          <p:cNvPr id="5" name="Text Placeholder 4"/>
          <p:cNvSpPr>
            <a:spLocks noGrp="1"/>
          </p:cNvSpPr>
          <p:nvPr>
            <p:ph type="body" idx="3"/>
          </p:nvPr>
        </p:nvSpPr>
        <p:spPr/>
        <p:txBody>
          <a:bodyPr/>
          <a:lstStyle/>
          <a:p>
            <a:r>
              <a:t>专家系统在飞机维修决策支持中的未来发展趋势</a:t>
            </a:r>
          </a:p>
        </p:txBody>
      </p:sp>
      <p:sp>
        <p:nvSpPr>
          <p:cNvPr id="6" name="Content Placeholder 5"/>
          <p:cNvSpPr>
            <a:spLocks noGrp="1"/>
          </p:cNvSpPr>
          <p:nvPr>
            <p:ph sz="half" idx="4"/>
          </p:nvPr>
        </p:nvSpPr>
        <p:spPr/>
        <p:txBody>
          <a:bodyPr/>
          <a:lstStyle/>
          <a:p>
            <a:r>
              <a:t>1. 专家系统在飞机维修决策支持中的应用将更加广泛，包括故障预测、维修计划、维修培训、维修管理等方面。</a:t>
            </a:r>
          </a:p>
          <a:p>
            <a:r>
              <a:t>2. 专家系统在飞机维修决策支持中的应用将更加智能化，能够自动学习和推理，并给出更加准确的决策建议。</a:t>
            </a:r>
          </a:p>
          <a:p>
            <a:r>
              <a:t>3. 专家系统在飞机维修决策支持中的应用将更加集成化，与其他信息系统集成，从而实现更加全面的维修决策支持。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基于专家系统的飞机维修决策支持系统框架</a:t>
            </a:r>
          </a:p>
        </p:txBody>
      </p:sp>
      <p:sp>
        <p:nvSpPr>
          <p:cNvPr id="3" name="Subtitle 2"/>
          <p:cNvSpPr>
            <a:spLocks noGrp="1"/>
          </p:cNvSpPr>
          <p:nvPr>
            <p:ph type="subTitle" idx="1"/>
          </p:nvPr>
        </p:nvSpPr>
        <p:spPr/>
        <p:txBody>
          <a:bodyPr/>
          <a:lstStyle/>
          <a:p>
            <a:r>
              <a:t>基于专家系统的飞机维修决策支持系统开发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基于专家系统的飞机维修决策支持系统框架</a:t>
            </a:r>
          </a:p>
        </p:txBody>
      </p:sp>
      <p:sp>
        <p:nvSpPr>
          <p:cNvPr id="3" name="Text Placeholder 2"/>
          <p:cNvSpPr>
            <a:spLocks noGrp="1"/>
          </p:cNvSpPr>
          <p:nvPr>
            <p:ph type="body" idx="1"/>
          </p:nvPr>
        </p:nvSpPr>
        <p:spPr/>
        <p:txBody>
          <a:bodyPr/>
          <a:lstStyle/>
          <a:p>
            <a:r>
              <a:t>专家系统：</a:t>
            </a:r>
          </a:p>
        </p:txBody>
      </p:sp>
      <p:sp>
        <p:nvSpPr>
          <p:cNvPr id="4" name="Content Placeholder 3"/>
          <p:cNvSpPr>
            <a:spLocks noGrp="1"/>
          </p:cNvSpPr>
          <p:nvPr>
            <p:ph sz="half" idx="2"/>
          </p:nvPr>
        </p:nvSpPr>
        <p:spPr/>
        <p:txBody>
          <a:bodyPr/>
          <a:lstStyle/>
          <a:p>
            <a:r>
              <a:t>1. 专家系统是一种计算机程序，模拟专家解决问题的方法</a:t>
            </a:r>
          </a:p>
          <a:p>
            <a:r>
              <a:t>2. 专家系统具有知识库、推断器和人机界面</a:t>
            </a:r>
          </a:p>
          <a:p>
            <a:r>
              <a:t>3. 专家系统能够回答问题、诊断故障、设计系统和做出决策</a:t>
            </a:r>
          </a:p>
        </p:txBody>
      </p:sp>
      <p:sp>
        <p:nvSpPr>
          <p:cNvPr id="5" name="Text Placeholder 4"/>
          <p:cNvSpPr>
            <a:spLocks noGrp="1"/>
          </p:cNvSpPr>
          <p:nvPr>
            <p:ph type="body" idx="3"/>
          </p:nvPr>
        </p:nvSpPr>
        <p:spPr/>
        <p:txBody>
          <a:bodyPr/>
          <a:lstStyle/>
          <a:p>
            <a:r>
              <a:t>决策支持系统：</a:t>
            </a:r>
          </a:p>
        </p:txBody>
      </p:sp>
      <p:sp>
        <p:nvSpPr>
          <p:cNvPr id="6" name="Content Placeholder 5"/>
          <p:cNvSpPr>
            <a:spLocks noGrp="1"/>
          </p:cNvSpPr>
          <p:nvPr>
            <p:ph sz="half" idx="4"/>
          </p:nvPr>
        </p:nvSpPr>
        <p:spPr/>
        <p:txBody>
          <a:bodyPr/>
          <a:lstStyle/>
          <a:p>
            <a:r>
              <a:t>1. 决策支持系统是一种计算机程序，帮助决策者做出更好的决策</a:t>
            </a:r>
          </a:p>
          <a:p>
            <a:r>
              <a:t>2. 决策支持系统提供各种有关决策的信息</a:t>
            </a:r>
          </a:p>
          <a:p>
            <a:r>
              <a:t>3. 决策支持系统可以推荐决策或由决策者决定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基于专家系统的飞机维修决策支持系统框架</a:t>
            </a:r>
          </a:p>
        </p:txBody>
      </p:sp>
      <p:sp>
        <p:nvSpPr>
          <p:cNvPr id="3" name="Text Placeholder 2"/>
          <p:cNvSpPr>
            <a:spLocks noGrp="1"/>
          </p:cNvSpPr>
          <p:nvPr>
            <p:ph type="body" idx="1"/>
          </p:nvPr>
        </p:nvSpPr>
        <p:spPr/>
        <p:txBody>
          <a:bodyPr/>
          <a:lstStyle/>
          <a:p>
            <a:r>
              <a:t>飞机维修决策支持系统：</a:t>
            </a:r>
          </a:p>
        </p:txBody>
      </p:sp>
      <p:sp>
        <p:nvSpPr>
          <p:cNvPr id="4" name="Content Placeholder 3"/>
          <p:cNvSpPr>
            <a:spLocks noGrp="1"/>
          </p:cNvSpPr>
          <p:nvPr>
            <p:ph sz="half" idx="2"/>
          </p:nvPr>
        </p:nvSpPr>
        <p:spPr/>
        <p:txBody>
          <a:bodyPr/>
          <a:lstStyle/>
          <a:p>
            <a:r>
              <a:t>1. 飞机维修决策支持系统是一种专门为飞机维修设计的决策支持系统</a:t>
            </a:r>
          </a:p>
          <a:p>
            <a:r>
              <a:t>2. 飞机维修决策支持系统提供有关飞机维修的信息</a:t>
            </a:r>
          </a:p>
          <a:p>
            <a:r>
              <a:t>3. 飞机维修决策支持系统可以帮助决策者做出更好的飞机维修决策</a:t>
            </a:r>
          </a:p>
        </p:txBody>
      </p:sp>
      <p:sp>
        <p:nvSpPr>
          <p:cNvPr id="5" name="Text Placeholder 4"/>
          <p:cNvSpPr>
            <a:spLocks noGrp="1"/>
          </p:cNvSpPr>
          <p:nvPr>
            <p:ph type="body" idx="3"/>
          </p:nvPr>
        </p:nvSpPr>
        <p:spPr/>
        <p:txBody>
          <a:bodyPr/>
          <a:lstStyle/>
          <a:p>
            <a:r>
              <a:t>基于专家系统的飞机维修决策支持系统：</a:t>
            </a:r>
          </a:p>
        </p:txBody>
      </p:sp>
      <p:sp>
        <p:nvSpPr>
          <p:cNvPr id="6" name="Content Placeholder 5"/>
          <p:cNvSpPr>
            <a:spLocks noGrp="1"/>
          </p:cNvSpPr>
          <p:nvPr>
            <p:ph sz="half" idx="4"/>
          </p:nvPr>
        </p:nvSpPr>
        <p:spPr/>
        <p:txBody>
          <a:bodyPr/>
          <a:lstStyle/>
          <a:p>
            <a:r>
              <a:t>1. 基于专家系统的飞机维修决策支持系统利用专家的知识进行决策</a:t>
            </a:r>
          </a:p>
          <a:p>
            <a:r>
              <a:t>2. 基于专家系统的飞机维修决策支持系统能够解决飞机维修中的各种问题</a:t>
            </a:r>
          </a:p>
          <a:p>
            <a:r>
              <a:t>3. 基于专家系统的飞机维修决策支持系统可以帮助决策者做出更好的飞机维修决策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基于专家系统的飞机维修决策支持系统框架</a:t>
            </a:r>
          </a:p>
        </p:txBody>
      </p:sp>
      <p:sp>
        <p:nvSpPr>
          <p:cNvPr id="3" name="Text Placeholder 2"/>
          <p:cNvSpPr>
            <a:spLocks noGrp="1"/>
          </p:cNvSpPr>
          <p:nvPr>
            <p:ph type="body" idx="1"/>
          </p:nvPr>
        </p:nvSpPr>
        <p:spPr/>
        <p:txBody>
          <a:bodyPr/>
          <a:lstStyle/>
          <a:p>
            <a:r>
              <a:t>飞机维修决策支持系统的优势：</a:t>
            </a:r>
          </a:p>
        </p:txBody>
      </p:sp>
      <p:sp>
        <p:nvSpPr>
          <p:cNvPr id="4" name="Content Placeholder 3"/>
          <p:cNvSpPr>
            <a:spLocks noGrp="1"/>
          </p:cNvSpPr>
          <p:nvPr>
            <p:ph sz="half" idx="2"/>
          </p:nvPr>
        </p:nvSpPr>
        <p:spPr/>
        <p:txBody>
          <a:bodyPr/>
          <a:lstStyle/>
          <a:p>
            <a:r>
              <a:t>1. 飞机维修决策支持系统能够提高决策的质量</a:t>
            </a:r>
          </a:p>
          <a:p>
            <a:r>
              <a:t>2. 飞机维修决策支持系统能够节省时间</a:t>
            </a:r>
          </a:p>
          <a:p>
            <a:r>
              <a:t>3. 飞机维修决策支持系统能够提高工作效率</a:t>
            </a:r>
          </a:p>
        </p:txBody>
      </p:sp>
      <p:sp>
        <p:nvSpPr>
          <p:cNvPr id="5" name="Text Placeholder 4"/>
          <p:cNvSpPr>
            <a:spLocks noGrp="1"/>
          </p:cNvSpPr>
          <p:nvPr>
            <p:ph type="body" idx="3"/>
          </p:nvPr>
        </p:nvSpPr>
        <p:spPr/>
        <p:txBody>
          <a:bodyPr/>
          <a:lstStyle/>
          <a:p>
            <a:r>
              <a:t>飞机维修决策支持系统的应用前景：</a:t>
            </a:r>
          </a:p>
        </p:txBody>
      </p:sp>
      <p:sp>
        <p:nvSpPr>
          <p:cNvPr id="6" name="Content Placeholder 5"/>
          <p:cNvSpPr>
            <a:spLocks noGrp="1"/>
          </p:cNvSpPr>
          <p:nvPr>
            <p:ph sz="half" idx="4"/>
          </p:nvPr>
        </p:nvSpPr>
        <p:spPr/>
        <p:txBody>
          <a:bodyPr/>
          <a:lstStyle/>
          <a:p>
            <a:r>
              <a:t>1. 飞机维修决策支持系统在航空航天领域有着广泛的应用前景</a:t>
            </a:r>
          </a:p>
          <a:p>
            <a:r>
              <a:t>2. 飞机维修决策支持系统可以应用于飞机设计、制造、维修和运营等各个领域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知识库构建与维护策略</a:t>
            </a:r>
          </a:p>
        </p:txBody>
      </p:sp>
      <p:sp>
        <p:nvSpPr>
          <p:cNvPr id="3" name="Subtitle 2"/>
          <p:cNvSpPr>
            <a:spLocks noGrp="1"/>
          </p:cNvSpPr>
          <p:nvPr>
            <p:ph type="subTitle" idx="1"/>
          </p:nvPr>
        </p:nvSpPr>
        <p:spPr/>
        <p:txBody>
          <a:bodyPr/>
          <a:lstStyle/>
          <a:p>
            <a:r>
              <a:t>基于专家系统的飞机维修决策支持系统开发</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知识库构建与维护策略</a:t>
            </a:r>
          </a:p>
        </p:txBody>
      </p:sp>
      <p:sp>
        <p:nvSpPr>
          <p:cNvPr id="3" name="Text Placeholder 2"/>
          <p:cNvSpPr>
            <a:spLocks noGrp="1"/>
          </p:cNvSpPr>
          <p:nvPr>
            <p:ph type="body" idx="1"/>
          </p:nvPr>
        </p:nvSpPr>
        <p:spPr/>
        <p:txBody>
          <a:bodyPr/>
          <a:lstStyle/>
          <a:p>
            <a:r>
              <a:t>知识库构建与维护策略：</a:t>
            </a:r>
          </a:p>
        </p:txBody>
      </p:sp>
      <p:sp>
        <p:nvSpPr>
          <p:cNvPr id="4" name="Content Placeholder 3"/>
          <p:cNvSpPr>
            <a:spLocks noGrp="1"/>
          </p:cNvSpPr>
          <p:nvPr>
            <p:ph sz="half" idx="2"/>
          </p:nvPr>
        </p:nvSpPr>
        <p:spPr/>
        <p:txBody>
          <a:bodyPr/>
          <a:lstStyle/>
          <a:p>
            <a:r>
              <a:t>1. 知识库构建策略：基于专家系统的飞机维修决策支持系统知识库构建策略包括知识获取、知识表示和知识验证等步骤。知识获取可以采用专家访谈、文献调研、数据挖掘等方法。知识表示可以采用语义网络、框架、生产规则等形式。知识验证可以采用同行评审、专家验证、试运行等方法。</a:t>
            </a:r>
          </a:p>
          <a:p>
            <a:r>
              <a:t>2. 知识库维护策略：基于专家系统的飞机维修决策支持系统知识库维护策略包括知识更新、知识扩充和知识优化等步骤。知识更新可以采用专家反馈、文献调研、数据挖掘等方法。知识扩充可以采用专家访谈、文献调研、数据挖掘等方法。知识优化可以采用专家反馈、同行评审、试运行等方法。</a:t>
            </a:r>
          </a:p>
          <a:p>
            <a:r>
              <a:t>3. 知识库安全管理策略：基于专家系统的飞机维修决策支持系统知识库安全管理策略包括知识保密、知识完整性、知识可用性等方面。知识保密可以采用加密、权限控制等方法。知识完整性可以采用数据备份、数据校验等方法。知识可用性可以采用冗余存储、负载均衡等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知识库构建与维护策略</a:t>
            </a:r>
          </a:p>
        </p:txBody>
      </p:sp>
      <p:sp>
        <p:nvSpPr>
          <p:cNvPr id="3" name="Text Placeholder 2"/>
          <p:cNvSpPr>
            <a:spLocks noGrp="1"/>
          </p:cNvSpPr>
          <p:nvPr>
            <p:ph type="body" idx="1"/>
          </p:nvPr>
        </p:nvSpPr>
        <p:spPr/>
        <p:txBody>
          <a:bodyPr/>
          <a:lstStyle/>
          <a:p>
            <a:r>
              <a:t>知识库质量评估：</a:t>
            </a:r>
          </a:p>
        </p:txBody>
      </p:sp>
      <p:sp>
        <p:nvSpPr>
          <p:cNvPr id="4" name="Content Placeholder 3"/>
          <p:cNvSpPr>
            <a:spLocks noGrp="1"/>
          </p:cNvSpPr>
          <p:nvPr>
            <p:ph sz="half" idx="2"/>
          </p:nvPr>
        </p:nvSpPr>
        <p:spPr/>
        <p:txBody>
          <a:bodyPr/>
          <a:lstStyle/>
          <a:p>
            <a:r>
              <a:t>1. 知识库质量评估指标：基于专家系统的飞机维修决策支持系统知识库质量评估指标包括知识库准确性、知识库完整性、知识库一致性、知识库易用性和知识库可维护性等。</a:t>
            </a:r>
          </a:p>
          <a:p>
            <a:r>
              <a:t>2. 知识库质量评估方法：基于专家系统的飞机维修决策支持系统知识库质量评估方法包括专家评估、用户评估、试运行评估等。专家评估可以采用专家访谈、同行评审等方法。用户评估可以采用问卷调查、访谈等方法。试运行评估可以采用试运行测试、压力测试等方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推理机制的设计与实现</a:t>
            </a:r>
          </a:p>
        </p:txBody>
      </p:sp>
      <p:sp>
        <p:nvSpPr>
          <p:cNvPr id="3" name="Subtitle 2"/>
          <p:cNvSpPr>
            <a:spLocks noGrp="1"/>
          </p:cNvSpPr>
          <p:nvPr>
            <p:ph type="subTitle" idx="1"/>
          </p:nvPr>
        </p:nvSpPr>
        <p:spPr/>
        <p:txBody>
          <a:bodyPr/>
          <a:lstStyle/>
          <a:p>
            <a:r>
              <a:t>基于专家系统的飞机维修决策支持系统开发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https://d.book118.com/817002052050006043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专家系统在飞机维修决策支持中的应用</vt:lpstr>
      <vt:lpstr> 专家系统在飞机维修决策支持中的应用</vt:lpstr>
      <vt:lpstr> 专家系统在飞机维修决策支持中的应用</vt:lpstr>
      <vt:lpstr> 专家系统在飞机维修决策支持中的应用</vt:lpstr>
      <vt:lpstr> 基于专家系统的飞机维修决策支持系统框架</vt:lpstr>
      <vt:lpstr>#. 基于专家系统的飞机维修决策支持系统框架</vt:lpstr>
      <vt:lpstr>#. 基于专家系统的飞机维修决策支持系统框架</vt:lpstr>
      <vt:lpstr>#. 基于专家系统的飞机维修决策支持系统框架</vt:lpstr>
      <vt:lpstr> 知识库构建与维护策略</vt:lpstr>
      <vt:lpstr>#. 知识库构建与维护策略</vt:lpstr>
      <vt:lpstr>#. 知识库构建与维护策略</vt:lpstr>
      <vt:lpstr> 推理机制的设计与实现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2024-09-17T01:21:23.793</cp:lastPrinted>
  <dcterms:created xsi:type="dcterms:W3CDTF">2024-09-16T17:21:23Z</dcterms:created>
  <dcterms:modified xsi:type="dcterms:W3CDTF">2024-09-16T17:21:25Z</dcterms:modified>
</cp:coreProperties>
</file>