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0E004-509B-4FF5-8AB2-F9C2E033C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2CAD2-F842-4986-A475-74EE8FEC0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FD5E1-B1B5-4ED2-AA40-AF447EE88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68115-2A4D-4CA0-812E-23299BE2B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8D823F-2E7F-48BC-9507-17BD84DE7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842304-EDEB-432F-8DAE-F4CAA93C0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DEC122-BA93-4348-8DDC-2BBBD142B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AD703-6305-4C8D-B865-320F1AA4C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4845C-AB8A-4C73-81CA-0FEF2ECAF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BD794-3415-445C-9379-71B80B000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855D0-9282-4432-AC2E-3FA033942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8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02056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础护理休息与活动\n## 1.基础护理的概念与重要性\n### 1.1基础护理的定义与范围\n### 1.2基础护理在护理体系中的地位\n### 1.3基础护理对患者康复的影响\n## 2.患者的休息与活动指导\n### 2.1患者的休息需求与护理\n### 2.2患者的睡眠护理与改善方法\n### 2.3患者的活动的意义与指导\n## 3.基础护理中的休息与活动护理技术\n### 3.1休息护理的技术与方法\n### 3.2活动护理的技术与方法\n### 3.3休息与活动护理的注意事项\n## 4.基础护理休息与活动的护理评估\n### 4.1患者的休息与活动能力评估\n### 4.2患者的休息与活动需求评估\n### 4.3患者的休息与活动效果评估\n## 5.基础护理休息与活动的护理计划\n### 5.1制定个性化的休息与活动护理计划\n### 5.2休息与活动的护理计划实施与调整\n### 5.3休息与活动的护理计划效果评价\n## 6.基础护理休息与活动的护理管理\n### 6.1休息与活动的护理人力资源管理\n### 6.2休息与活动的护理质量管理与控制\n### 6.3休息与活动的护理风险管理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基础护理休息与活动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基础护理的概念与重要性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1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基础护理是护理学的基本理论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包括患者的生活照顾、病情观察、治疗护理等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以满足患者的基本生活需求和促进康复为目标</a:t>
                </a:r>
                <a:endParaRPr/>
              </a:p>
            </p:txBody>
          </p:sp>
          <p:sp>
            <p:nvSpPr>
              <p:cNvPr id="21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2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基础护理的范围广泛   -涵盖了从患者入院到出院的整个过程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涉及病房、门诊、急诊等各种护理场所</a:t>
                </a:r>
                <a:endParaRPr/>
              </a:p>
            </p:txBody>
          </p:sp>
          <p:sp>
            <p:nvSpPr>
              <p:cNvPr id="22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基础护理的质量直接影响患者的康复效果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良好的基础护理可以降低并发症的发生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提高患者的生活质量，促进康复</a:t>
                </a:r>
                <a:endParaRPr/>
              </a:p>
            </p:txBody>
          </p:sp>
          <p:sp>
            <p:nvSpPr>
              <p:cNvPr id="226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基础护理的定义与范围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基础护理是护理体系的基础</a:t>
                </a:r>
                <a:endParaRPr/>
              </a:p>
            </p:txBody>
          </p:sp>
          <p:sp>
            <p:nvSpPr>
              <p:cNvPr id="2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为患者提供基本的护理服务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为专业护理提供支持和保障</a:t>
                </a:r>
                <a:endParaRPr/>
              </a:p>
            </p:txBody>
          </p:sp>
        </p:grpSp>
        <p:grpSp>
          <p:nvGrpSpPr>
            <p:cNvPr id="2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基础护理与专业护理相辅相成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基础护理为专业护理提供良好的工作环境和条件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专业护理为基础护理提供技术支持和指导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基础护理在护理教育中占有重要地位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护理专业的学生需要掌握基础护理知识和技能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基础护理是护理人员职业生涯的起点</a:t>
                </a:r>
                <a:endParaRPr/>
              </a:p>
            </p:txBody>
          </p:sp>
        </p:grpSp>
      </p:grpSp>
      <p:pic>
        <p:nvPicPr>
          <p:cNvPr id="2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基础护理在护理体系中的地位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提供生活照顾，满足患者的基本生活需求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观察病情，及时发现并处理问题</a:t>
                </a:r>
                <a:endParaRPr/>
              </a:p>
            </p:txBody>
          </p:sp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基础护理有助于患者的生理康复</a:t>
                </a:r>
                <a:endParaRPr/>
              </a:p>
            </p:txBody>
          </p:sp>
        </p:grpSp>
        <p:grpSp>
          <p:nvGrpSpPr>
            <p:cNvPr id="25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提供情感支持，减轻患者的心理压力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建立良好的护患关系，增强患者的信心</a:t>
                </a:r>
                <a:endParaRPr/>
              </a:p>
            </p:txBody>
          </p:sp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基础护理有助于患者的心理康复</a:t>
                </a:r>
                <a:endParaRPr/>
              </a:p>
            </p:txBody>
          </p:sp>
        </p:grpSp>
        <p:grpSp>
          <p:nvGrpSpPr>
            <p:cNvPr id="25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提供社会支持，帮助患者适应社会环境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促进患者回归家庭和社会，提高生活质量</a:t>
                </a:r>
                <a:endParaRPr/>
              </a:p>
            </p:txBody>
          </p:sp>
          <p:sp>
            <p:nvSpPr>
              <p:cNvPr id="2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基础护理有助于患者的社会康复</a:t>
                </a:r>
                <a:endParaRPr/>
              </a:p>
            </p:txBody>
          </p:sp>
        </p:grpSp>
      </p:grpSp>
      <p:pic>
        <p:nvPicPr>
          <p:cNvPr id="25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患者的休息与活动指导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患者的休息需求因病情和个体差异而异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病情较轻的患者需要适当的休息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病情较重的患者需要严格的休息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休息的方式包括卧床休息、半坐卧休息、坐位休息等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根据患者的病情和舒适度选择合适的休息方式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保持患者的舒适和稳定，避免疲劳</a:t>
                </a:r>
                <a:endParaRPr/>
              </a:p>
            </p:txBody>
          </p:sp>
          <p:pic>
            <p:nvPicPr>
              <p:cNvPr id="27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休息护理的质量直接影响患者的康复效果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合理的休息安排有助于患者的身体恢复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良好的休息环境有助于患者的心理放松</a:t>
                </a:r>
                <a:endParaRPr/>
              </a:p>
            </p:txBody>
          </p:sp>
          <p:pic>
            <p:nvPicPr>
              <p:cNvPr id="28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患者的休息需求与护理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8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睡眠对患者的康复具有重要意义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提供充足的睡眠有助于患者的身体恢复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良好的睡眠质量有助于患者的心理健康</a:t>
                </a:r>
                <a:endParaRPr/>
              </a:p>
            </p:txBody>
          </p:sp>
        </p:grpSp>
        <p:grpSp>
          <p:nvGrpSpPr>
            <p:cNvPr id="28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患者常见的睡眠问题包括失眠、多梦、睡眠不足等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分析患者睡眠问题的原因，采取针对性的护理措施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提供心理支持，帮助患者改善睡眠质量</a:t>
                </a:r>
                <a:endParaRPr/>
              </a:p>
            </p:txBody>
          </p:sp>
        </p:grpSp>
        <p:grpSp>
          <p:nvGrpSpPr>
            <p:cNvPr id="29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改善患者睡眠的方法包括合理安排作息时间、创造良好的睡眠环境、采取放松技巧等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根据患者的需求和习惯制定合理的作息时间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保持病房安静、舒适、温暖，创造良好的睡眠环境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指导患者采取深呼吸、渐进性肌肉松弛等放松技巧，缓解紧张和焦虑</a:t>
                </a:r>
                <a:endParaRPr/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患者的睡眠护理与改善方法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适当的运动对患者的康复具有积极作用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促进血液循环，增强患者的体质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改善关节活动，防止肌肉萎缩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患者的活动应根据病情和个体差异进行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病情较轻的患者可以进行适当的户外活动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病情较重的患者可以进行床上的被动或主动活动</a:t>
                </a:r>
                <a:endParaRPr/>
              </a:p>
            </p:txBody>
          </p:sp>
          <p:pic>
            <p:nvPicPr>
              <p:cNvPr id="30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活动指导包括活动的种类、强度、时间等方面的内容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根据患者的需求和身体状况选择合适的活动种类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评估患者的运动能力，制定合适的活动强度和时间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在活动过程中密切观察患者的反应，确保安全</a:t>
                </a:r>
                <a:endParaRPr/>
              </a:p>
            </p:txBody>
          </p:sp>
          <p:pic>
            <p:nvPicPr>
              <p:cNvPr id="31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患者的活动的意义与指导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基础护理中的休息与活动护理技术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休息护理的技术与方法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卧床休息护理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保持病床整洁、舒适，提供良好的休息环境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根据患者的病情调整床头和床尾的高度，保持舒适的体位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定时协助患者翻身，预防压疮的发生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半坐卧休息护理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调整床头和床尾的高度，使患者处于半坐卧位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在患者腰部垫软枕，提供支撑，保持舒适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定时协助患者翻身，预防压疮的发生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坐位休息护理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提供舒适的椅子，使患者保持正确的坐姿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在患者腰部垫软枕，提供支撑，保持舒适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定时协助患者变换体位，预防疲劳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床上活动护理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指导患者进行床上伸展运动，预防肌肉萎缩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指导患者进行床上功能锻炼，提高患者的运动能力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在活动过程中密切观察患者的反应，确保安全</a:t>
                </a:r>
                <a:endParaRPr/>
              </a:p>
            </p:txBody>
          </p:sp>
          <p:sp>
            <p:nvSpPr>
              <p:cNvPr id="3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下床活动护理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协助患者穿鞋，保持患者的安全和舒适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指导患者进行渐进性活动，避免剧烈运动导致的不适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在活动过程中密切观察患者的反应，确保安全</a:t>
                </a:r>
                <a:endParaRPr/>
              </a:p>
            </p:txBody>
          </p:sp>
          <p:sp>
            <p:nvSpPr>
              <p:cNvPr id="3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户外活动护理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根据患者的病情和身体状况选择合适的户外活动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提供舒适的轮椅或拐杖，保证患者的安全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在活动过程中密切观察患者的反应，确保安全</a:t>
                </a:r>
                <a:endParaRPr/>
              </a:p>
            </p:txBody>
          </p:sp>
          <p:sp>
            <p:nvSpPr>
              <p:cNvPr id="4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活动护理的技术与方法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遵循个性化的护理原则，满足不同患者的需求</a:t>
                </a:r>
                <a:endParaRPr/>
              </a:p>
            </p:txBody>
          </p:sp>
          <p:sp>
            <p:nvSpPr>
              <p:cNvPr id="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根据患者的病情、年龄、体质等因素制定个性化的护理计划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在护理过程中关注患者的舒适度和满意度</a:t>
                </a:r>
                <a:endParaRPr/>
              </a:p>
            </p:txBody>
          </p:sp>
        </p:grpSp>
        <p:grpSp>
          <p:nvGrpSpPr>
            <p:cNvPr id="5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注意活动的安全，避免意外发生</a:t>
                </a:r>
                <a:endParaRPr/>
              </a:p>
            </p:txBody>
          </p:sp>
          <p:sp>
            <p:nvSpPr>
              <p:cNvPr id="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在活动过程中密切观察患者的反应，及时发现并处理问题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提供必要的辅助器械，保证患者的安全</a:t>
                </a:r>
                <a:endParaRPr/>
              </a:p>
            </p:txBody>
          </p:sp>
        </p:grpSp>
        <p:grpSp>
          <p:nvGrpSpPr>
            <p:cNvPr id="5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保持护理的连续性和稳定性，确保护理效果</a:t>
                </a:r>
                <a:endParaRPr/>
              </a:p>
            </p:txBody>
          </p:sp>
          <p:sp>
            <p:nvSpPr>
              <p:cNvPr id="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合理安排护理时间，保证护理的连续性和稳定性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定期评估患者的休息与活动状况，调整护理计划</a:t>
                </a:r>
                <a:endParaRPr/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休息与活动护理的注意事项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https://d.book118.com/817002056050006043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基础护理休息与活动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2024-09-17T01:21:24.752</cp:lastPrinted>
  <dcterms:created xsi:type="dcterms:W3CDTF">2024-09-16T17:21:24Z</dcterms:created>
  <dcterms:modified xsi:type="dcterms:W3CDTF">2024-09-16T17:21:26Z</dcterms:modified>
</cp:coreProperties>
</file>