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CD1B4-D6DD-4751-BF49-D17330B7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A40C9-7471-4AAB-B6A6-2ED8CD81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A998B-59A7-4A51-B3D6-E33C44A3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9FD7A-AFED-44DD-BA46-9FB05FD22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A9840-0D7B-425B-91B2-CFBB9E239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68B83-0965-48FF-8E2D-715D88B9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55283-5C1E-47DF-98D9-B254E71E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15507-063D-436F-B966-B3384A048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91977-C209-432E-BB66-E6585DCB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7F554-0C48-4CB1-8EB0-36C61AB46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E14A4-7C29-4566-AF7C-B2262CA0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0415502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颅咽管瘤术后健康宣教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术后生活指导与健康促进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注意个人卫生，预防感染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" r="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保持规律作息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术后应保持规律的作息时间，保证充足的睡眠和休息，有助于身体康复。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术后应遵循医生的饮食建议，保持营养均衡，多吃富含蛋白质、维生素和矿物质的食物，避免刺激性食物。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在医生允许的范围内，可进行适当的运动，如散步、太极等，以增强体质和免疫力。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术后应按照医生的建议定期进行复查，以便及时发现和处理可能出现的问题。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关注病情变化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在复查期间，医生会根据患者的具体情况制定随访计划，患者应按时进行随访。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在随访过程中，患者应关注自己的病情变化，如有异常情况应及时就医。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定期复查与随访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术后患者可能会面临一定的心理压力和情绪波动，应学会积极应对和调节情绪。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保持积极乐观的心态，相信自己能够战胜疾病，树立康复信心。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与家人和朋友保持联系，分享自己的感受和经历，获得情感支持和鼓励。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心理调适与支持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术后并发症预防与处理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31" r="322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89" r="184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术后应保持伤口清洁干燥，定期更换敷料，避免接触水或污染物。同时，保持室内空气流通，避免交叉感染。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若出现伤口红肿、疼痛、发热等症状，应及时就医。医生会根据感染的严重程度，采取相应的抗生素治疗、伤口处理等措施。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术后应避免剧烈运动、咳嗽、打喷嚏等可能导致颅内压增高的行为。保持大便通畅，避免用力排便。同时，定期复查，及时发现并处理可能存在的出血情况。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若出现头痛、呕吐、意识障碍等颅内出血症状，应立即就医。医生会采取降低颅内压、止血等紧急措施，必要时进行手术治疗。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术后可能出现脑水肿，导致颅内压增高、头痛、呕吐等症状。应保持安静，遵医嘱治疗，同时定期复查头颅CT，了解水肿情况。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颅咽管瘤术后可能导致激素水平紊乱，如甲状腺功能减退、肾上腺功能减退等。应定期复查激素水平，根据医嘱调整药物治疗和生活方式。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其他并发症的预防与处理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激素水平紊乱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脑水肿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https://d.book118.com/817004155025006041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2024-09-13T20:02:31.674</cp:lastPrinted>
  <dcterms:created xsi:type="dcterms:W3CDTF">2024-09-13T12:02:31Z</dcterms:created>
  <dcterms:modified xsi:type="dcterms:W3CDTF">2024-09-13T12:02:33Z</dcterms:modified>
</cp:coreProperties>
</file>