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82EBF6-0ACC-472F-87ED-806C106826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FA8E8E-3907-4F4E-9301-2D8205039F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DDF5D0-A2B4-427D-A7AC-308713A585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580E97D-8989-4D4C-8A96-C78C8356B8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DBC66E5-BDCA-4122-B105-C03AC99BD3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3CBBFAF-D347-45E5-B8B6-B85549E94A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05FD80F-13B7-4C14-B396-50A0355F38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038B107-B646-4546-8908-850554A918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4470B60-8DE1-4A94-84F6-E26A1BEDC7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2B8178-850A-448F-9492-24526A8F88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A99251-59AB-44AC-B68E-A7D06D1E9A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17006114112006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6259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小学生心理健康成绩分析报告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63498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60499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2024-01-12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小学生心理健康现状分析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心理健康成绩分析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心理健康干预措施建议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3706" r="2370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本报告旨在分析小学生的心理健康成绩，探讨其影响因素，为学校和家长提供有针对性的建议，以促进小学生心理健康的全面发展。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随着社会的发展，小学生心理健康问题日益受到关注。近年来，大量研究表明，小学生的心理健康状况对其学习、生活和成长具有重要影响。因此，对小学生心理健康成绩进行分析，对于提高小学生心理健康水平具有重要意义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目的和背景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本报告主要分析了某小学三年级至六年级的心理健康成绩，包括学生在自我认知、情绪管理、人际关系和适应能力等方面的表现。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范围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由于数据来源和时间限制，本报告仅针对特定学校和特定年级的学生进行分析。此外，由于不同学校和地区的教育环境、文化背景等存在差异，本报告的分析结果可能不适用于所有情况。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限制</a:t>
            </a:r>
          </a:p>
        </p:txBody>
      </p:sp>
      <p:sp>
        <p:nvSpPr>
          <p:cNvPr id="7" name="AutoShape 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报告范围和限制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小学生心理健康现状分析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根据本次调查，大部分小学生的心理健康状况良好，但仍有部分学生存在不同程度的心理问题。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总体情况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7667" r="17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心理问题类型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792" r="1679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心理问题发生率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667" r="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常见的小学生心理问题包括焦虑、抑郁、自卑、社交恐惧等。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调查显示，约20%的小学生存在心理问题，其中轻度心理问题占10%，中度及以上心理问题占10%。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总体心理健康状况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8469" r="18469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3978" r="13978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小学生焦虑主要表现为对学习、人际关系的过度担忧和恐惧。可能的原因包括学习压力、家庭环境等。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焦虑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抑郁症状表现为情绪低落、失去兴趣、自我评价降低等。可能的原因包括家庭矛盾、人际关系等。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抑郁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自卑感可能导致小学生对自己的能力和价值产生怀疑，缺乏自信。可能的原因包括学习成绩、外貌等。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自卑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社交恐惧可能导致小学生害怕与他人交往，回避集体活动。可能的原因包括家庭教育和个性特点等。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社交恐惧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常见心理问题分析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个性特点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小学生的个性特点也是影响其心理健康的因素之一。例如，内向、敏感、自卑等个性特点可能导致孩子更容易出现心理问题。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学习压力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学习压力是影响小学生心理健康的重要因素之一。过度的学习压力可能导致学生出现焦虑、抑郁等症状。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家庭环境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家庭环境对小学生的心理健康有显著影响。家庭氛围、父母的教育方式等都可能影响孩子的心理状态。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人际关系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小学生的人际关系对其心理健康也有一定影响。与同学、老师和家长之间的相处关系都可能影响孩子的心理状态。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影响因素分析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心理健康成绩分析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https://d.book118.com/817006114112006050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55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2024-09-23T03:13:28.951</cp:lastPrinted>
  <dcterms:created xsi:type="dcterms:W3CDTF">2024-09-22T19:13:28Z</dcterms:created>
  <dcterms:modified xsi:type="dcterms:W3CDTF">2024-09-22T19:13:30Z</dcterms:modified>
</cp:coreProperties>
</file>