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572CE-8E22-43BF-80C9-DB3BEB73D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3EB06-8AB9-4F15-ABB0-458C652D1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1DD11-377B-4388-88AF-4265DE3DE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6706F2-7A50-4CDB-AD0A-97BCD64EA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D86BB1-2834-4BFC-BF33-98FB16B7A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8D9431-B10A-4D05-997A-10F2C8C3A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C9B981-2DC1-4814-AD8A-BC801AD31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02F96-C7A1-432D-B9D1-F5FDA3185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DFD0C-6E53-45AD-9F89-368E0B531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0A89D-9AB9-4E16-ACD5-26A740E8D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1EA3E-289C-4C5E-9662-24DC5854B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10104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胰岛素分类和治疗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胰岛素的种类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胰岛素的治疗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胰岛素的副作用及处理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胰岛素的自我管理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胰岛素的未来发展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胰岛素的种类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274" r="172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最早用于临床，但与人体胰岛素有较大差异，易产生免疫反应。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猪胰岛素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与人体胰岛素结构相似度最高，但同样存在免疫反应问题。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牛胰岛素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动物胰岛素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重组人胰岛素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分为短效、中效和长效等多种类型，满足不同治疗需求。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基因工程技术生产，与人体胰岛素结构完全一致，免疫反应小。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通过改变胰岛素的氨基酸序列或结构，使其药代动力学特性得到改善。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包括速效类似物、长效类似物等，具有更好的控制血糖效果。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胰岛素类似物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最常用的剂型，包括笔芯、特充等。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通过吸入方式给药，方便快捷，但技术要求较高。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研究中的新剂型，尚需进一步验证其安全性和有效性。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胰岛素的剂型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胰岛素的治疗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由于胰腺无法产生足够的胰岛素，需要长期依赖外源性胰岛素来控制血糖。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1型糖尿病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2型糖尿病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特殊类型糖尿病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糖尿病急性或慢性并发症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部分患者经过饮食、运动和口服降糖药治疗后，血糖仍无法得到有效控制，需要使用胰岛素治疗。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如青少年起病的糖尿病、线粒体基因突变糖尿病等特殊类型，需要使用胰岛素治疗。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如糖尿病酮症酸中毒、高渗高血糖综合征、糖尿病视网膜病变等，需要使用胰岛素治疗。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胰岛素的适应症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注射部位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注射时间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注射技巧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注射器具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胰岛素的注射方法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2162" b="216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47" r="1664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98" r="167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常用的注射部位包括腹部、大腿、上臂等，应避免在有疤痕、硬结、炎症等部位注射。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根据胰岛素的类型和作用时间，选择合适的注射时间，如餐前、餐后、早晚等。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掌握正确的注射技巧，如消毒、注射角度、拔针等，以减少注射时的疼痛和避免感染。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选择合适的注射器具，如针头、注射器等，以保证药物的剂量和注射的准确性。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避免低血糖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在调整剂量的过程中，应避免因剂量过大导致低血糖的发生，同时也要避免因剂量不足导致血糖控制不佳。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与饮食、运动结合调整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在调整剂量的过程中，应结合饮食和运动情况，以达到更好的治疗效果。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根据血糖监测结果调整剂量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根据空腹血糖、餐后血糖等监测结果，适时调整胰岛素的剂量，以达到最佳的治疗效果。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胰岛素的剂量调整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https://d.book118.com/817010104021006030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2024-09-01T14:25:47.948</cp:lastPrinted>
  <dcterms:created xsi:type="dcterms:W3CDTF">2024-09-01T06:25:47Z</dcterms:created>
  <dcterms:modified xsi:type="dcterms:W3CDTF">2024-09-01T06:25:50Z</dcterms:modified>
</cp:coreProperties>
</file>