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20E644-1850-40EE-A3FA-F53A7F0012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C4B7E1-A383-4658-A909-03B3A74F5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C2DDD8-344A-478A-AE32-44FD830FDD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F1A1F6-4B66-4C09-8A55-AA298120CB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7542B2-CAD2-4A80-AE61-0D4F49A142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4A847D-E0CB-4A17-B037-DA35447C7D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693FB1-0534-4D13-8294-27C5637903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69D066-DE43-4A33-9A30-BCA998100D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ACA875-2287-4CC8-B2C5-CE96A167B3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3E6D01-541D-40B3-ACD7-6AA37A38AF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9AA69C-AC1F-47C9-A0D0-4AFA9C1A9F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01115105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3" name="TextBox 3"/>
          <p:cNvSpPr txBox="1"/>
          <p:nvPr/>
        </p:nvSpPr>
        <p:spPr>
          <a:xfrm>
            <a:off x="4991402" y="4064670"/>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汇报人：AA</a:t>
            </a:r>
          </a:p>
        </p:txBody>
      </p:sp>
      <p:sp>
        <p:nvSpPr>
          <p:cNvPr id="4" name="TextBox 4"/>
          <p:cNvSpPr txBox="1"/>
          <p:nvPr/>
        </p:nvSpPr>
        <p:spPr>
          <a:xfrm>
            <a:off x="4975535" y="4665287"/>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2024-01-30</a:t>
            </a:r>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机构投资者治理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机构投资者概述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机构投资者治理结构与机制</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机构投资者参与公司治理途径与效果</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机构投资者风险管理与合规经营</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机构投资者信息披露与透明度提升</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机构投资者未来发展趋势与挑战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机构投资者概述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机构投资者定义与分类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机构投资者是指用自有资金或者从分散的公众手中筹集的资金专门进行有价证券投资活动的法人机构，包括证券公司、保险公司、养老基金、银行等。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根据不同的标准，机构投资者可以分为不同的类型，如按照投资领域可以分为股票型、债券型、混合型等；按照资金来源可以分为公募型和私募型等。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早期阶段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机构投资者在早期的资本市场中并不占据主导地位，主要以个人投资者为主。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快速发展阶段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随着资本市场的不断发展和完善，机构投资者逐渐崛起，成为市场中的重要力量。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多元化发展阶段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近年来，机构投资者的类型和投资策略越来越多元化，对市场的影响力也不断增强。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机构投资者发展历程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机构投资者在资本市场中占据重要地位，是市场稳定器和压舱石，对于维护市场稳定、引导价值投资具有重要作用。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市场地位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机构投资者的投资理念和投资策略对市场具有重要影响，其投资决策往往能够引领市场风向，影响股票价格和市场走势。同时，机构投资者也是上市公司治理的重要参与者，对于提高公司治理水平、保护中小投资者利益具有积极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影响力</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机构投资者市场地位及影响力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机构投资者治理结构与机制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确保机构投资者的决策独立性、运作透明性和利益一致性。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实现长期价值投资、风险控制与合规管理，以及促进资本市场稳定与发展。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治理结构设计原则及目标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目标设定</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设计原则</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1939" r="2193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3426" r="23426"/>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6848" r="1684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6910" r="16910"/>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内部治理机制构建与完善</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建立科学、民主的决策程序，确保重大投资决策的审慎性和合理性。</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通过业绩考核、薪酬设计等手段，激发投资经理和员工的积极性和创造力。</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构建完善的风险管理体系，识别、评估、监控和应对各类投资风险。</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加强信息披露的规范性、准确性和及时性，提高机构投资者的透明度。</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决策机制</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激励机制</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风险控制机制</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信息披露机制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遵循国家相关法律法规和监管政策，接受监管部门的监督和检查。</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监管政策</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法规要求</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行业自律</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国际合作与交流</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遵守证券法、基金法等相关法律法规，规范投资行为，防范市场风险。</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加强行业自律组织建设，制定行业标准和行为规范，促进机构投资者健康发展。</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积极参与国际金融监管合作与交流，借鉴国际先进经验和做法，提升我国机构投资者的国际竞争力。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外部监管政策与法规要求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机构投资者参与公司治理途径与效果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14457" b="1445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7167" b="1716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8318" b="831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股东大会参与方式及策略</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提出股东议案</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机构投资者可以通过提出股东议案的方式，参与公司重大决策，保护自身和其他股东的利益。</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投票权行使</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机构投资者作为公司股东，拥有投票权，可以通过投票来影响公司决策，包括选举董事、审议重大事项等。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私下协商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机构投资者还可以与公司管理层进行私下协商，就公司治理、经营策略等问题进行沟通和交流，以达成共识。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决策影响力</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机构投资者作为董事会成员，可以通过参与董事会决策，对公司的经营策略、财务政策、高管薪酬等产生影响。</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独立董事制度</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机构投资者还可以推动公司建立独立董事制度，提高董事会的独立性和监督作用。</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董事会席位分配</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机构投资者在公司的董事会中占据一定席位，可以参与公司的决策和管理，保护自身和其他股东的利益。</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董事会席位安排与决策影响力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https://d.book118.com/817011151053006040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2024-09-12T16:49:24.322</cp:lastPrinted>
  <dcterms:created xsi:type="dcterms:W3CDTF">2024-09-12T08:49:24Z</dcterms:created>
  <dcterms:modified xsi:type="dcterms:W3CDTF">2024-09-12T08:49:26Z</dcterms:modified>
</cp:coreProperties>
</file>