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D2D0F1-D1FF-4927-B22F-6A5A0F6F21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BBCC1B-CBBA-4A8E-844A-6F68D2C868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A763CF-660D-4296-93A6-A45329440A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EBD0CB-71F1-4298-871D-7AC57FDE4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F53DE2-9FF3-4AE6-A944-170174EFFA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3F43B1-2050-4CAD-B79E-BBAEC5270C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5310AE-D207-4C1B-9D73-41DA8A4A61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7F7ABB-588B-44AA-A699-9A5CF09E28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0FA1BE-39B6-4F33-A575-54B705FF40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1C70BA-79C5-4A83-ABB2-F8BC7F3CBD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C1BF96-8648-4EF3-AF55-187588AAFF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7011155121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营销管理策略的概念和特征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营销管理策略概述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营销管理策略的核心概念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营销管理策略的特征分析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典型案例分析：成功企业的营销管理策略实践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挑战与机遇：当前环境下营销管理策略面临的问题及解决方案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总结与展望：未来发展趋势预测及建议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营销管理策略概述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77" r="3037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289" r="3428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营销管理策略是企业为实现营销目标，对营销活动进行计划、组织、领导和控制的一系列过程和方法。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营销管理策略经历了从以产品为中心到以顾客为中心的转变，从单一营销策略到整合营销策略的发展过程。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定义与发展历程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50" b="545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营销管理策略是企业获取竞争优势、实现可持续发展的关键要素之一。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营销管理策略能够指导企业的营销活动，提高营销效率，增强品牌影响力，促进销售增长。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重要性及作用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适用范围及对象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营销管理策略适用于所有需要进行市场营销活动的企业和组织，包括生产型企业、服务型企业、非营利组织等。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营销管理策略的制定和实施涉及企业的各个层面，包括高层管理者、营销经理、销售人员等。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营销管理策略的核心概念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市场细分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根据消费者需求、购买行为等差异，将整个市场划分为若干个子市场的过程。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目标市场选择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在细分市场的基础上，选择与企业资源和能力相匹配、具有盈利潜力的目标市场。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市场细分与目标市场选择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在目标市场中，为产品确定一个独特的位置，以区别于竞争对手并满足消费者需求。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通过提供独特的产品特性、服务或品牌形象等，在市场中获得竞争优势。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差异化竞争优势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产品定位与差异化竞争优势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品牌建设与传播途径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通过塑造品牌形象、提升品牌知名度和美誉度等手段，建立消费者对品牌的认知和信任。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利用广告、公关、促销等多种手段，将品牌信息传递给目标消费者，提高品牌知名度。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传播途径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通过建立客户档案、提供个性化服务等方式，与客户建立长期、稳定的关系。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客户维护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通过定期回访、提供售后服务等手段，保持客户满意度和忠诚度，促进再次购买和口碑传播。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客户关系管理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客户关系管理与维护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营销管理策略的特征分析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长期视野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具备预测市场趋势的能力，制定长期营销策略。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预测潜在的市场风险，制定相应的应对措施。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目标导向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明确营销目标，制定相应的计划和行动方案。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前瞻性规划能力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密切关注市场动态和消费者反馈，及时调整策略。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市场反馈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3613" b="361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资源整合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7153" b="715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分析竞争对手的策略和优势，灵活调整自身策略以保持竞争优势。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根据市场变化灵活调整资源配置，确保营销活动的有效性。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灵活性调整能力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https://d.book118.com/817011155121006053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2024-09-27T12:57:46.872</cp:lastPrinted>
  <dcterms:created xsi:type="dcterms:W3CDTF">2024-09-27T04:57:46Z</dcterms:created>
  <dcterms:modified xsi:type="dcterms:W3CDTF">2024-09-27T04:57:49Z</dcterms:modified>
</cp:coreProperties>
</file>