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DMFIJ+MS-UIGothic"/>
      <p:regular r:id="rId20"/>
    </p:embeddedFont>
    <p:embeddedFont>
      <p:font typeface="FASPFU+WACCME+MicrosoftYaHei-Bold"/>
      <p:regular r:id="rId21"/>
    </p:embeddedFont>
    <p:embeddedFont>
      <p:font typeface="MNNQPG+VPDBML+ArialMT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62746-3DE8-4578-A176-5C20D52F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92A4A-BB13-4BB8-8D21-AD506B9E0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81445-914D-447C-A7F5-2A4446C9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4178D-515F-4B67-B0B6-86784868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853EB-4048-49CC-B09F-D5ED74CC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25928-1FA8-4AB6-94D0-CD7DC3878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FCE66-D361-47A9-BB4B-1777FDF5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937BE-ADC6-4F05-BF21-C05C5AC0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C3A88-6AE0-4DB2-8B8E-CB0728C82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E37E3-906D-44C1-9CAC-25BC5AFD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20470-05EF-4F39-8B8C-07722F5C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300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90775" y="273573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团购业务员</a:t>
            </a:r>
            <a:r>
              <a:rPr sz="3600">
                <a:solidFill>
                  <a:srgbClr val="FFFFFF"/>
                </a:solidFill>
                <a:latin typeface="QDMFIJ+MS-UIGothic"/>
                <a:cs typeface="QDMFIJ+MS-UIGothic"/>
              </a:rPr>
              <a:t>速成指南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QDMFIJ+MS-UIGothic"/>
                <a:cs typeface="QDMFIJ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QDMFIJ+MS-UIGothic"/>
                <a:cs typeface="QDMFIJ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12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NNQPG+VPDBML+ArialMT"/>
                <a:cs typeface="MNNQPG+VPDBM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团购业务</a:t>
            </a:r>
            <a:r>
              <a:rPr sz="2400">
                <a:solidFill>
                  <a:srgbClr val="000000"/>
                </a:solidFill>
                <a:latin typeface="QDMFIJ+MS-UIGothic"/>
                <a:cs typeface="QDMFI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团购业务</a:t>
            </a:r>
            <a:r>
              <a:rPr sz="4500">
                <a:solidFill>
                  <a:srgbClr val="59AE93"/>
                </a:solidFill>
                <a:latin typeface="QDMFIJ+MS-UIGothic"/>
                <a:cs typeface="QDMFI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团购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064873"/>
            <a:ext cx="394335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团购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是一种通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聚集一定数量消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者以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得更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低价格的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售模式。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7875" y="2286630"/>
            <a:ext cx="1092124" cy="1911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团购</a:t>
            </a:r>
            <a:r>
              <a:rPr sz="1550" spc="25">
                <a:solidFill>
                  <a:srgbClr val="FFFFFF"/>
                </a:solidFill>
                <a:latin typeface="QDMFIJ+MS-UIGothic"/>
                <a:cs typeface="QDMFIJ+MS-UIGothic"/>
              </a:rPr>
              <a:t>定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50"/>
              </a:lnSpc>
              <a:spcBef>
                <a:spcPts val="962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DMFIJ+MS-UIGothic"/>
                <a:cs typeface="QDMFIJ+MS-UIGothic"/>
              </a:rPr>
              <a:t>价格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FFFFFF"/>
                </a:solidFill>
                <a:latin typeface="QDMFIJ+MS-UIGothic"/>
                <a:cs typeface="QDMFIJ+MS-UIGothic"/>
              </a:rPr>
              <a:t>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4469" y="3708253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团购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提供更低的价格，吸引消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11570" y="5085567"/>
            <a:ext cx="39433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团购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通常要求达到一定数量的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才能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实现优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7875" y="52673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DMFIJ+MS-UIGothic"/>
                <a:cs typeface="QDMFIJ+MS-UIGothic"/>
              </a:rPr>
              <a:t>数量限制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54619" y="537322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QDMFIJ+MS-UIGothic"/>
                <a:cs typeface="QDMFIJ+MS-UIGothic"/>
              </a:rPr>
              <a:t>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团购业务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展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团购业务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起源于美国，最初以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下形式开展。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59AE93"/>
                </a:solidFill>
                <a:latin typeface="QDMFIJ+MS-UIGothic"/>
                <a:cs typeface="QDMFIJ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随着互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网的普及，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团购业务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渐转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移到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上，出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团购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平台。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59AE93"/>
                </a:solidFill>
                <a:latin typeface="QDMFIJ+MS-UIGothic"/>
                <a:cs typeface="QDMFIJ+MS-UIGothic"/>
              </a:rPr>
              <a:t>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目前，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团购业务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全球范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内的消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费趋势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，涉及各种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商品和服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团购业务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的价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和意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消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者价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5695" y="237919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团购为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消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者提供更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惠的价格，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足消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性价比的需求。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092124" cy="1953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商家价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50"/>
              </a:lnSpc>
              <a:spcBef>
                <a:spcPts val="996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市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59AE93"/>
                </a:solidFill>
                <a:latin typeface="QDMFIJ+MS-UIGothic"/>
                <a:cs typeface="QDMFIJ+MS-UIGothic"/>
              </a:rPr>
              <a:t>价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97145" y="388033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过团购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，商家能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快速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大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售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模，提高品牌知名度。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25770" y="534845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团购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有助于促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争，推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健康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QDMFIJ+MS-UIGothic"/>
                <a:cs typeface="QDMFIJ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团购业务员</a:t>
            </a:r>
            <a:r>
              <a:rPr sz="4500">
                <a:solidFill>
                  <a:srgbClr val="59AE93"/>
                </a:solidFill>
                <a:latin typeface="QDMFIJ+MS-UIGothic"/>
                <a:cs typeface="QDMFIJ+MS-UIGothic"/>
              </a:rPr>
              <a:t>的核心能力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有效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倾</a:t>
            </a:r>
            <a:r>
              <a:rPr sz="2000">
                <a:solidFill>
                  <a:srgbClr val="59AE93"/>
                </a:solidFill>
                <a:latin typeface="QDMFIJ+MS-UIGothic"/>
                <a:cs typeface="QDMFIJ+MS-UIGothic"/>
              </a:rPr>
              <a:t>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清晰表达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QDMFIJ+MS-UIGothic"/>
                <a:cs typeface="QDMFIJ+MS-UIGothic"/>
              </a:rPr>
              <a:t>提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问</a:t>
            </a: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技巧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在沟通中，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团购业务员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注地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听客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的需求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想法。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团购业务员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需要能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明了的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言表达自己的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点和想法，避免使用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表达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需求，同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也能更好地了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有效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协</a:t>
            </a:r>
            <a:r>
              <a:rPr sz="2300">
                <a:solidFill>
                  <a:srgbClr val="59AE93"/>
                </a:solidFill>
                <a:latin typeface="QDMFIJ+MS-UIGothic"/>
                <a:cs typeface="QDMFIJ+MS-UIGothic"/>
              </a:rPr>
              <a:t>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判中，能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情况做出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适当的妥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步，以达成合作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掌握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议</a:t>
            </a:r>
            <a:r>
              <a:rPr sz="2300" spc="23">
                <a:solidFill>
                  <a:srgbClr val="59AE93"/>
                </a:solidFill>
                <a:latin typeface="QDMFIJ+MS-UIGothic"/>
                <a:cs typeface="QDMFIJ+MS-UIGothic"/>
              </a:rPr>
              <a:t>价策略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期，灵活运用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价格策略，争取达到双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的局面。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合同条款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审</a:t>
            </a:r>
            <a:r>
              <a:rPr sz="2300">
                <a:solidFill>
                  <a:srgbClr val="59AE93"/>
                </a:solidFill>
                <a:latin typeface="QDMFIJ+MS-UIGothic"/>
                <a:cs typeface="QDMFIJ+MS-UIGothic"/>
              </a:rPr>
              <a:t>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合同条款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行仔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核，确保合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同内容符合双方利益，避免潜在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关系管理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建立信任关系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定期回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分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和良好的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沟通，与客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建立互信关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系，提高客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定期回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化和反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整服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策略。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的需求和特点，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户进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管理，提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供个性化的服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品知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和市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MFIJ+MS-UIGothic"/>
                <a:cs typeface="QDMFIJ+MS-UIGothic"/>
              </a:rPr>
              <a:t>熟悉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QDMFIJ+MS-UIGothic"/>
                <a:cs typeface="QDMFIJ+MS-UIGothic"/>
              </a:rPr>
              <a:t>品特性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MFIJ+MS-UIGothic"/>
                <a:cs typeface="QDMFIJ+MS-UIGothic"/>
              </a:rPr>
              <a:t>数据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2000" spc="25">
                <a:solidFill>
                  <a:srgbClr val="FFFDFD"/>
                </a:solidFill>
                <a:latin typeface="QDMFIJ+MS-UIGothic"/>
                <a:cs typeface="QDMFIJ+MS-UIGothic"/>
              </a:rPr>
              <a:t>决策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了解所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品特性、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和适用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景，能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根据客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需求推荐合适的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数据分析，了解客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需求和市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为销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售决策提供有力支持。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DMFIJ+MS-UIGothic"/>
                <a:cs typeface="QDMFIJ+MS-UIGothic"/>
              </a:rPr>
              <a:t>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场动态</a:t>
            </a:r>
            <a:r>
              <a:rPr sz="2000" spc="25">
                <a:solidFill>
                  <a:srgbClr val="FFFDFD"/>
                </a:solidFill>
                <a:latin typeface="QDMFIJ+MS-UIGothic"/>
                <a:cs typeface="QDMFIJ+MS-UIGothic"/>
              </a:rPr>
              <a:t>关注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关注市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场动态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手情况，及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售策略和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DMFIJ+MS-UIGothic"/>
                <a:cs typeface="QDMFIJ+MS-UIGothic"/>
              </a:rPr>
              <a:t>品推广方案。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SPFU+WACCME+MicrosoftYaHei-Bold"/>
                <a:cs typeface="FASPFU+WACCM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团购业务</a:t>
            </a:r>
            <a:r>
              <a:rPr sz="4500">
                <a:solidFill>
                  <a:srgbClr val="59AE93"/>
                </a:solidFill>
                <a:latin typeface="QDMFIJ+MS-UIGothic"/>
                <a:cs typeface="QDMFIJ+MS-UIGothic"/>
              </a:rPr>
              <a:t>的操作流程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信息收集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拜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访</a:t>
            </a: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与沟通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QDMFIJ+MS-UIGothic"/>
                <a:cs typeface="QDMFIJ+MS-UIGothic"/>
              </a:rPr>
              <a:t>客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59AE93"/>
                </a:solidFill>
                <a:latin typeface="QDMFIJ+MS-UIGothic"/>
                <a:cs typeface="QDMFIJ+MS-UIGothic"/>
              </a:rPr>
              <a:t>关系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研、网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搜索、展会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等途径，收集潜在客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系方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式、需求等信息。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需求，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定期回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意度，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解决客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期合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作关系。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62500" y="43063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提供解决方案，建立信任关系。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方案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方案策划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算，制定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团购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方案，包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合、价格、配送方式等。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价准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6724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根据方案成本和市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行情，制定合理的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价策略，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确保利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方案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2300" spc="23">
                <a:solidFill>
                  <a:srgbClr val="59AE93"/>
                </a:solidFill>
                <a:latin typeface="QDMFIJ+MS-UIGothic"/>
                <a:cs typeface="QDMFIJ+MS-UIGothic"/>
              </a:rPr>
              <a:t>化与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2300">
                <a:solidFill>
                  <a:srgbClr val="59AE93"/>
                </a:solidFill>
                <a:latin typeface="QDMFIJ+MS-UIGothic"/>
                <a:cs typeface="QDMFIJ+MS-UIGothic"/>
              </a:rPr>
              <a:t>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和需求，不断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团购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方案，与客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户进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行价格和条款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判。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合同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签订</a:t>
            </a:r>
            <a:r>
              <a:rPr sz="3000">
                <a:solidFill>
                  <a:srgbClr val="59AE93"/>
                </a:solidFill>
                <a:latin typeface="QDMFIJ+MS-UIGothic"/>
                <a:cs typeface="QDMFIJ+MS-UIGothic"/>
              </a:rPr>
              <a:t>与履行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合同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签订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在达成合作意向后，与客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户签订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正式的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团购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合同，明确双方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订单处</a:t>
            </a:r>
            <a:r>
              <a:rPr sz="2300">
                <a:solidFill>
                  <a:srgbClr val="59AE93"/>
                </a:solidFill>
                <a:latin typeface="QDMFIJ+MS-UIGothic"/>
                <a:cs typeface="QDMFIJ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0587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根据合同要求，确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认订单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信息，确保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品数量、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发货时间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符合要求。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QDMFIJ+MS-UIGothic"/>
                <a:cs typeface="QDMFIJ+MS-UIGothic"/>
              </a:rPr>
              <a:t>合同跟踪与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执</a:t>
            </a:r>
            <a:r>
              <a:rPr sz="2300">
                <a:solidFill>
                  <a:srgbClr val="59AE93"/>
                </a:solidFill>
                <a:latin typeface="QDMFIJ+MS-UIGothic"/>
                <a:cs typeface="QDMFIJ+MS-UIGothic"/>
              </a:rPr>
              <a:t>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0587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督合同履行情况，确保按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、收款等，及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QDMFIJ+MS-UIGothic"/>
                <a:cs typeface="QDMFIJ+MS-UIGothic"/>
              </a:rPr>
              <a:t>理异常情况。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https://d.book118.com/817013002113006046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SimSun</vt:lpstr>
      <vt:lpstr>QDMFIJ+MS-UIGothic</vt:lpstr>
      <vt:lpstr>FASPFU+WACCME+MicrosoftYaHei-Bold</vt:lpstr>
      <vt:lpstr>MNNQPG+VPDBML+ArialMT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2024-09-21T17:59:54.124</cp:lastPrinted>
  <dcterms:created xsi:type="dcterms:W3CDTF">2024-09-21T09:59:54Z</dcterms:created>
  <dcterms:modified xsi:type="dcterms:W3CDTF">2024-09-21T09:59:55Z</dcterms:modified>
</cp:coreProperties>
</file>