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3287ABD-1A99-4C4D-A417-F76A9633FE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3243-0EEA-412A-ADC0-4AEB51D9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B101-371F-4B69-B5E3-C2F81268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505D0-6717-491E-8BF1-E19AA82E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DBE07-267A-4FEF-8FFA-CC8B814B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1A418-C8E0-40DB-9E3D-9627F4C6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53B46-563D-4A77-BF3F-94F2095C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75995-8F4D-4B50-9899-3E426AF5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A530C-F114-48F5-B162-C7A0FCE2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6A39D-804D-457C-B472-532CF0F5F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53FAE-FF67-4DBF-A6D0-6E956B11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572AB-A58D-465F-8164-30E5D072C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0AFEBD-1ED4-41C8-8DC2-C06E5BBEC38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A47D4C-3D78-4DF6-99BA-E0CAFAD904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303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礼仪细节影响职场成功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礼仪细节影响职场成功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商务场合的礼仪细节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社交场合的礼仪细节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礼仪在领导力中的影响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国际场合的跨文化礼仪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礼仪细节影响职场成功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礼貌与尊重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准时赴约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尊重他人的时间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遵循礼仪规范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礼貌的言行举止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倾听对方意见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如何展示尊重他人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仪态与形象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在职场上，穿着得体和注意仪容仪表是展示自己专业形象的重要方法。形象对职场的影响不容忽视，它直接反映了一个人的品味和态度。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善用肢体语言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保持眼神交流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熟练运用手势表达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如何有效表达自己的观点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清晰表达想法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倾听他人意见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避免冲突性言语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避免语言暴力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善用礼貌用语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商务宴请礼仪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坐姿端正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座位礼仪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优雅用餐姿势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用餐礼仪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适量礼貌拒绝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接受酒水时的注意事项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礼仪在跨文化交流中的重要性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在跨文化交流中，了解不同文化间的差异至关重要。避免文化冲突，提升跨文化沟通技巧，将有助于建立合作关系和促进事业成功。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表现出的专业素养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展现专业工作态度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展示职业素养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礼仪对职业晋升的关键影响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赢得同事尊重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树立职业形象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礼仪细节对职业晋升的影响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礼仪细节的积累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细心注意细节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持续提升素养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关键影响因素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总结礼仪细节对职场成功的重要性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成就职业生涯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强调细节的影响力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行动力量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鼓励实践礼仪细节，提升职业素养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商务场合的礼仪细节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商务会议的礼仪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在商务会议上，准时出席是非常重要的，这展现了您对会议的重视。另外，穿着得体也是必不可少的，要注意西装领带的搭配。在发言时要使用礼仪用语，如称呼对方的尊称等。这些细节会给人留下良好的印象。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商务交往的礼仪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轻轻握手，保持眼神交流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握手礼仪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右手递送名片，接收后展示礼貌放置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名片交换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表达清晰，倾听对方意见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背部挺直，手放在大腿上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坐姿端正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礼貌拒绝，可以提议其他饮料替代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懂得拒绝酒水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从外向内使用餐具，不可大声吃嘴巴不要含食物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用餐礼仪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语气礼貌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谢谢您的关注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请见谅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诚挚感谢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合适结尾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祝好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期待回复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再次感谢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商务信函礼仪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正确称谓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尊敬的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亲爱的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尊敬的先生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/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女士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商务场合中，细致入微的礼仪细节往往可以影响到您的职场成功。通过准时出席会议、注意穿着得体、使用礼貌用语、遵循握手礼仪、正确交换名片、掌握沟通技巧、注意坐姿用餐礼仪、懂得拒绝酒水以及书写礼貌的商务信函，都可以展现您的专业素养和敬业精神，赢得他人的好评和信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社交场合的礼仪细节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社交活动的着装礼仪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社交活动中的着装礼仪非常重要。我们应该根据不同场合选择合适的服装，注重细节，表现得体，这样才能给人留下良好的印象。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社交礼仪的表现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问候礼仪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避免冒犯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注意礼貌用语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关注他人感受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社交网络礼仪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避免发表不当言论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注意保护个人隐私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避免过度分享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不泄露他人个人信息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尊重他人隐私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社交礼仪的重要性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增进友情和合作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提升个人形象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增加社交影响力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受人尊敬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提升社会地位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增加社交影响力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树立良好形象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获得认可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提升社会地位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受人尊敬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拥有更多机会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社交礼仪的重要性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建立良好人际关系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增进友情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https://d.book118.com/817013032012006055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礼仪细节影响职场成功</vt:lpstr>
      <vt:lpstr>目录</vt:lpstr>
      <vt:lpstr>第1章 礼仪细节影响职场成功</vt:lpstr>
      <vt:lpstr>礼貌与尊重</vt:lpstr>
      <vt:lpstr> </vt:lpstr>
      <vt:lpstr>沟通技巧</vt:lpstr>
      <vt:lpstr>商务宴请礼仪</vt:lpstr>
      <vt:lpstr> </vt:lpstr>
      <vt:lpstr>礼仪细节对职业晋升的影响</vt:lpstr>
      <vt:lpstr>总结</vt:lpstr>
      <vt:lpstr>第2章 商务场合的礼仪细节</vt:lpstr>
      <vt:lpstr> </vt:lpstr>
      <vt:lpstr>商务交往的礼仪</vt:lpstr>
      <vt:lpstr>商务餐桌礼仪</vt:lpstr>
      <vt:lpstr>商务信函礼仪</vt:lpstr>
      <vt:lpstr>总结</vt:lpstr>
      <vt:lpstr>第3章 社交场合的礼仪细节</vt:lpstr>
      <vt:lpstr> </vt:lpstr>
      <vt:lpstr>社交礼仪的表现</vt:lpstr>
      <vt:lpstr>社交网络礼仪</vt:lpstr>
      <vt:lpstr>社交礼仪的重要性</vt:lpstr>
      <vt:lpstr>社交礼仪的重要性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2024-09-29T14:51:05.556</cp:lastPrinted>
  <dcterms:created xsi:type="dcterms:W3CDTF">2024-09-29T06:51:05Z</dcterms:created>
  <dcterms:modified xsi:type="dcterms:W3CDTF">2024-09-29T06:51:07Z</dcterms:modified>
</cp:coreProperties>
</file>