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4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5C960-B0E9-4345-93F1-8FB76E92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3B7A0-5026-46FE-A276-39834A547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6AD05-2425-4359-8367-5F4DFF45C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7A77D-0078-47BA-A6DA-DC0618DD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EDC93-2BDA-4157-AAD5-E31EB8E1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FEB3A2-D063-4F61-9AE8-D5E6FCA74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DEC1F-AC73-44BA-B13D-1920D6F6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FA91F-305B-4C35-AECD-D062EBDCD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AF70E-FE7F-4124-9B09-67A2A5292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1EB04-67BC-46DA-9D82-7DAE1162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BF366-8BA3-4F4B-BB6C-761B0AB87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394" r:id="rId2"/>
    <p:sldLayoutId id="2147499395" r:id="rId3"/>
    <p:sldLayoutId id="2147499396" r:id="rId4"/>
    <p:sldLayoutId id="2147499397" r:id="rId5"/>
    <p:sldLayoutId id="2147499398" r:id="rId6"/>
    <p:sldLayoutId id="2147499399" r:id="rId7"/>
    <p:sldLayoutId id="2147499400" r:id="rId8"/>
    <p:sldLayoutId id="2147499401" r:id="rId9"/>
    <p:sldLayoutId id="2147499402" r:id="rId10"/>
    <p:sldLayoutId id="214749940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14031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2024年智慧引领的未来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智慧引领的未来趋势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智慧引领的产业变革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智慧引领的生活方式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智慧引领的社会治理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智慧引领的科技前沿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智慧引领的未来趋势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人工智能的发展</a:t>
            </a:r>
            <a:endParaRPr lang="zh-CN" altLang="en-US"/>
          </a:p>
        </p:txBody>
      </p:sp>
      <p:sp>
        <p:nvSpPr>
          <p:cNvPr id="10491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人工智能技术不断突破，未来将更加智能化、自主化。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人工智能将与物联网、云计算等技术深度融合，实现更广泛的智能化应用。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人工智能将推动各行业变革，成为未来经济发展的重要引擎。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人工智能发展将面临伦理和隐私等挑战，需要加强监管和规范。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5G技术的普及</a:t>
            </a:r>
            <a:endParaRPr lang="zh-CN" altLang="en-US"/>
          </a:p>
        </p:txBody>
      </p:sp>
      <p:sp>
        <p:nvSpPr>
          <p:cNvPr id="10491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5G技术将加速人工智能、大数据等技术的融合，提升各行业的智能化水平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5G技术将进一步渗透到各个领域，实现更高效、更智能的连接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5G技术将推动物联网、边缘计算等技术的发展，为智能制造、智慧城市等领域带来更多创新应用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5G技术将促进虚拟现实、增强现实等技术的普及，为娱乐、教育等领域带来更多可能性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物联网的广泛应用</a:t>
            </a:r>
            <a:endParaRPr lang="zh-CN" altLang="en-US"/>
          </a:p>
        </p:txBody>
      </p:sp>
      <p:sp>
        <p:nvSpPr>
          <p:cNvPr id="10492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物联网技术将渗透到各个领域，实现万物互联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智能家居、智能交通等将成为未来生活的重要组成部分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物联网将为企业提供更高效、智能的管理和运营方式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物联网将成为推动经济发展的重要力量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云计算的深入应用</a:t>
            </a:r>
            <a:endParaRPr lang="zh-CN" altLang="en-US"/>
          </a:p>
        </p:txBody>
      </p:sp>
      <p:sp>
        <p:nvSpPr>
          <p:cNvPr id="10493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云计算将助力大数据分析，为企业决策提供有力支持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云计算技术将进一步普及，成为企业数字化转型的关键支撑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云计算将推动人工智能技术的普及，提升企业智能化水平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云计算将促进物联网的发展，实现万物互联的智能世界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2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智慧引领的产业变革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智慧农业的发展</a:t>
            </a:r>
            <a:endParaRPr lang="zh-CN" altLang="en-US"/>
          </a:p>
        </p:txBody>
      </p:sp>
      <p:sp>
        <p:nvSpPr>
          <p:cNvPr id="104949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智慧农业的实践案例和经验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智慧农业的发展趋势和前景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智慧农业的技术应用和优势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1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智慧农业的概念和特点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智慧工业的升级</a:t>
            </a:r>
            <a:endParaRPr lang="zh-CN" altLang="en-US"/>
          </a:p>
        </p:txBody>
      </p:sp>
      <p:sp>
        <p:nvSpPr>
          <p:cNvPr id="10495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工业互联网的普及，实现设备连接与数据共享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人工智能技术应用于生产流程，提高自动化水平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数字化工厂成为主流，实现智能制造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工业大数据的应用，优化生产效率和降低成本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智慧服务业的创新</a:t>
            </a:r>
            <a:endParaRPr lang="zh-CN" altLang="en-US"/>
          </a:p>
        </p:txBody>
      </p:sp>
      <p:sp>
        <p:nvSpPr>
          <p:cNvPr id="104964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人工智能在智慧服务中的应用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智慧服务对传统服务业的改造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智慧服务在医疗、教育等领域的实践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智慧服务对未来产业发展的影响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智慧城市的建设</a:t>
            </a:r>
            <a:endParaRPr lang="zh-CN" altLang="en-US"/>
          </a:p>
        </p:txBody>
      </p:sp>
      <p:sp>
        <p:nvSpPr>
          <p:cNvPr id="10497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2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智慧城市的概念和定义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智慧城市的发展历程和现状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智慧城市的关键技术和应用场景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4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智慧城市的建设案例和未来展望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0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智慧引领的生活方式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https://d.book118.com/817014031014006034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2024年智慧引领的未来</vt:lpstr>
      <vt:lpstr>目录</vt:lpstr>
      <vt:lpstr>添加章节标题</vt:lpstr>
      <vt:lpstr>智慧引领的未来趋势</vt:lpstr>
      <vt:lpstr>人工智能的发展</vt:lpstr>
      <vt:lpstr>5G技术的普及</vt:lpstr>
      <vt:lpstr>物联网的广泛应用</vt:lpstr>
      <vt:lpstr>云计算的深入应用</vt:lpstr>
      <vt:lpstr>智慧引领的产业变革</vt:lpstr>
      <vt:lpstr>智慧农业的发展</vt:lpstr>
      <vt:lpstr>智慧工业的升级</vt:lpstr>
      <vt:lpstr>智慧服务业的创新</vt:lpstr>
      <vt:lpstr>智慧城市的建设</vt:lpstr>
      <vt:lpstr>智慧引领的生活方式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2024-09-07T19:34:55.705</cp:lastPrinted>
  <dcterms:created xsi:type="dcterms:W3CDTF">2024-09-07T11:34:55Z</dcterms:created>
  <dcterms:modified xsi:type="dcterms:W3CDTF">2024-09-07T11:34:58Z</dcterms:modified>
</cp:coreProperties>
</file>