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33F37-A986-4D24-AD61-7AC89523E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A2887-23F9-4F78-9DA5-63DF46AD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C8B0F-7060-4B90-A2B3-96967081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99554-D8D1-4C28-AC7C-CF9EE6F5F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D3D27-AF5B-4FC1-AA22-F416C0E7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4632F-4021-40CA-81FC-4D348674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7930E-7911-48DA-BC84-F07CEB51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0BF2F-B7FD-4D84-A248-FB1F71FF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FEC9-6BAC-4008-A235-17550C71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9EBF4-9E04-4FFA-8FE0-4D05FB72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78284-FECF-4398-A824-26C4DCE17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4043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体育产业项目管理人员的培训与团队协作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体育产业项目管理人员培训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团队协作在体育产业项目中重要性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建立高效沟通机制促进团队协作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激励机制与团队建设活动设计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总结：提升体育产业项目管理人员培训与团队协作水平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体育产业项目涵盖体育赛事、健身活动、体育器材等多个领域，具有多样化的特点。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由于体育产业的特殊性，项目执行过程中可能面临诸多不确定因素，如天气、运动员状态等。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体育产业项目投入大，风险高，需要项目管理人员具备较高的风险管理能力。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体育产业项目特点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识别项目风险，制定应急预案，确保项目顺利进行。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保障项目质量，加强安全管理，降低事故发生率。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确保项目按计划进行，合理分配资源，控制项目进度。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有效控制项目成本，实现预算内的项目执行。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质量与安全管理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计划与进度管理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成本与预算管理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风险与应急管理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项目管理在体育产业中应用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负责制定项目计划、协调各方资源、监控项目进度、处理项目问题等，对项目整体结果负责。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负责识别项目风险、评估风险影响、制定风险应对措施等，降低项目风险。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项目协调员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协助项目经理进行项目协调、沟通、文档管理等工作，确保项目信息畅通。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质量监督员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对项目质量进行监督、检查、验收等，确保项目质量符合要求。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https://d.book118.com/817014043012006051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2024-09-23T20:54:14.424</cp:lastPrinted>
  <dcterms:created xsi:type="dcterms:W3CDTF">2024-09-23T12:54:14Z</dcterms:created>
  <dcterms:modified xsi:type="dcterms:W3CDTF">2024-09-23T12:54:16Z</dcterms:modified>
</cp:coreProperties>
</file>