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1D3B9-47DF-4419-937E-87EB9DCA8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E637A-EF65-41E5-A003-DB81146A0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9E2BD5-96FE-4AC7-BDB6-2B91F63C3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094FD8-CF35-40E2-908C-70CFA5982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5C6BE7-5582-42A7-B060-CB0FBC905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2319F7-079D-4087-8761-8BF316BA8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257119-F86F-4B17-A830-51038CDDF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45B205-EA15-4571-985E-4146FCC2B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A59BF5-62B8-4DFD-95F1-37705DD7E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BDEE3-A886-44C2-8891-FD0C9572B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F704D1-47FA-467F-92A1-A186513B0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2000416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医疗纠纷处理中的消费者权益保护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消费者权益保护在医疗纠纷处理中的体现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医疗纠纷处理中消费者权益保护的挑战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加强医疗纠纷处理中消费者权益保护的措施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895" b="68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603" b="136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应对医疗纠纷频发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随着医疗技术的快速发展和人们维权意识的提高，医疗纠纷数量逐年上升，对消费者权益保护提出了更高的要求。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完善医疗纠纷处理机制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通过加强消费者权益保护，可以推动医疗纠纷处理机制的完善，提高纠纷解决的效率和公正性。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促进医患关系和谐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强化消费者权益保护有助于平衡医患双方的权利和义务，增进医患之间的信任和理解，促进医患关系和谐。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消费者权益保护可以确保患者在医疗过程中的基本权利，如知情权、同意权、隐私权等不受侵犯。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保障患者基本权利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417" r="1441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维护社会公平正义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通过加强消费者权益保护，可以促使医疗机构提高服务质量，减少医疗差错和事故的发生。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强化消费者权益保护有利于维护社会公平正义，防止医疗机构利用自身优势地位损害患者利益。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消费者权益保护的重要性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732" r="297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387" r="24387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274" r="292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医疗纠纷是指医患双方因医疗服务行为及其后果产生的争议。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根据纠纷的性质和涉及的内容，医疗纠纷可分为医疗事故纠纷、医疗损害纠纷、医疗服务合同纠纷等。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医疗纠纷的分类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包括医务人员过失、医疗技术不成熟、医疗设备故障等。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292" r="32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8" r="295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医方原因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包括患者不配合治疗、隐瞒病史、不遵守医嘱等。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患方原因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包括医疗管理不善、医疗制度缺陷、社会环境因素等。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医疗纠纷产生的原因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以事实为依据，以法律为准绳，公正、公平、公开处理医疗纠纷，维护医患双方的合法权益。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处理程序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包括协商、调解、仲裁和诉讼等途径。医患双方应首先通过协商、调解等方式解决纠纷；若无法达成一致，可通过仲裁或诉讼途径解决。在处理过程中，应充分保障患者的知情权和参与权。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19" r="19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医疗纠纷处理的原则和程序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消费者权益保护在医疗纠纷处理中的体现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同意权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在充分知情的基础上，患者有权自主决定是否接受某项医疗措施，医生应尊重患者的选择。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患者有权了解自身病情、治疗方案、风险及预后等相关信息，医生应充分告知并解答患者疑问。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知情同意书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对于重大医疗措施，医生应提供知情同意书，明确告知患者治疗目的、方法、风险及替代方案等，患者在充分理解后签署。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292" r="14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833" r="108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患者的知情权和同意权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患者的个人隐私和医疗信息应受到保护，未经患者同意，医生不得随意泄露或公开。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50" r="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医疗机构和医务人员对患者的医疗信息负有保密义务，应采取必要措施确保信息安全。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保密义务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667" r="17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292" b="2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违反患者隐私权和保密权的行为应承担法律责任，包括民事赔偿、行政处罚等。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违法责任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患者的隐私权和保密权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https://d.book118.com/817020004163006033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2024-09-07T12:49:57.017</cp:lastPrinted>
  <dcterms:created xsi:type="dcterms:W3CDTF">2024-09-07T04:49:57Z</dcterms:created>
  <dcterms:modified xsi:type="dcterms:W3CDTF">2024-09-07T04:49:59Z</dcterms:modified>
</cp:coreProperties>
</file>