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7BB8B9-3DE4-4DE1-AC60-9BDF6491B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01A72-41AF-4AA4-A417-72F6308D7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CFE75-1D3D-4CD9-850D-ADCA4AC53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3739B-C733-4B76-A5F5-81FF9D782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A2273F-13C1-4877-982C-63AFCC553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BFDF4-87ED-4D80-B742-33C999AEC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ACF4C6-B5AF-467F-9522-6469EA092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888533-6AB3-4090-AF88-66DD484BF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C95CE-CF90-46B9-B7ED-24159DDAB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9716E-566D-4DA9-B436-6439F62A9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6C40A-B74D-4950-BC36-AE88C521E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20142015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如何应对金融市场波动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800" b="1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金融市场波动概述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会计在应对金融市场波动中的作用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实战案例分析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会计培训在应对金融市场波动中的重要性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如何通过会计培训提升应对金融市场波动的能力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金融市场波动概述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金融市场波动概述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会计在应对金融市场波动中的作用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会计信息的决策价值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在金融市场波动的情况下，企业需要更加准确和及时的会计信息来评估市场风险和机会，从而做出明智的决策。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会计信息是企业决策的重要依据，准确、及时的会计信息能够帮助企业做出正确的投资决策和风险管理决策。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财务报告的透明度与公信力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高质量的财务报告能够提高企业的透明度，增强投资者和利益相关者的信心，有助于维护企业的声誉和公信力。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在金融市场波动的情况下，企业需要更加透明和可靠的财务报告来赢得投资者的信任和支持，稳定市场情绪。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会计在风险管理中的角色包括识别风险、评估风险和报告风险等。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会计人员通过对财务报表的分析和解读，能够发现潜在的风险点，为企业提供风险预警和应对建议。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在金融市场波动的情况下，会计人员需要更加深入地参与风险管理，帮助企业应对市场风险和不确定性。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727" r="12727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风险管理中的会计角色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583" b="12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通过多元化经营，企业可以降低对单一业务的依赖，从而分散金融市场波动带来的风险。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多元化经营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在金融市场波动时，企业应加强成本控制，优化采购、生产、销售等环节，降低运营成本，提高盈利能力。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建立完善的风险管理体系，定期评估和更新风险管理策略，以应对金融市场波动带来的不确定性。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企业应对金融危机的策略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跨国公司可以通过持有多种货币组合来降低汇率风险，例如使用多种支付方式、分散外汇储备等。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多元化货币组合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042" r="13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套期保值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331" r="1433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灵活调整经营策略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50" r="6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利用金融衍生品如远期合约、期权等工具进行套期保值，锁定未来汇率，降低汇率波动带来的风险。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根据汇率走势及时调整经营策略，如调整价格、改变采购地点等，以降低汇率风险的影响。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跨国公司汇率风险的管理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5917" b="15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税务筹划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合理规划税务安排，降低投资项目的税务风险和成本，提高投资回报。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财务报告与会计准则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遵循国际财务报告准则和各国会计准则，确保财务报告的透明度和可比性。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运用财务分析工具如比率分析、现金流分析等，评估投资项目的盈利能力和风险水平。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投资决策中的会计考量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https://d.book118.com/817020142015006051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2024-09-23T23:14:40.732</cp:lastPrinted>
  <dcterms:created xsi:type="dcterms:W3CDTF">2024-09-23T15:14:40Z</dcterms:created>
  <dcterms:modified xsi:type="dcterms:W3CDTF">2024-09-23T15:14:42Z</dcterms:modified>
</cp:coreProperties>
</file>