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8B1D1-8836-4D79-8D4C-33B0C5B62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6848E-2FFD-4CDB-9890-118748C71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149CD-5CD6-4E71-8580-BDBB087AF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D0C6E-BF76-438A-AE99-16DBC1417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61809E-0287-4769-9F56-19AED4256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76711B-71A2-4036-8C58-C0DB97941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C76DA3-E5A0-47B3-AEFD-20F3055AA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D95D1-EFCA-45F3-B43B-7AEF13AC2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60B83-B799-48D2-9F73-B7AEA77DE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53E9B-E56B-4975-81F6-823335D93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DFC95-1579-4520-867A-D815D49CE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220150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上消化道出血病人的护理小讲课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上消化道出血的概述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上消化道出血的概述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上消化道出血是指食管、胃、十二指肠等上消化道器官的出血。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根据出血量、速度和持续时间，上消化道出血可分为慢性隐性出血、慢性少量出血和急性大量出血。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上消化道出血的常见病因包括消化性溃疡、食管胃底静脉曲张破裂、急性糜烂出血性胃炎和胃癌等。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上消化道出血时，血液在消化道内滞留，可引起血容量减少、贫血和休克等病理生理改变。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上消化道出血的典型表现为呕血和黑便，可伴有头晕、心悸、乏力、口渴等症状。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根据临床表现，结合实验室检查（如血常规、血型和凝血功能等）和器械检查（如胃镜、X线钡餐造影等），可对上消化道出血作出诊断。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监测病人的心率、血压、呼吸等基本生命体征，判断出血量及病情严重程度。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病史询问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833" b="4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观察病人是否出现呕血、黑便、腹痛等症状，以及伴随症状如恶心、呕吐、头晕等。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了解病人是否有消化性溃疡、肝硬化等疾病史，以及近期是否有用药史，以便判断出血原因。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评估病人状况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通过内镜检查可直接观察到上消化道出血的部位和原因，如胃溃疡、十二指肠溃疡等。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通过血常规、肝功能、凝血功能等实验室检查，了解病人全身状况及出血程度。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根据病情需要，可进行腹部超声、X线等检查，以协助诊断病因。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诊断病因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根据病情制定合理的饮食计划，出血期间应禁食，病情稳定后逐渐过渡到流质、半流质、软食等。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遵医嘱给予止血药、抑酸药等药物治疗，并观察药物疗效及不良反应。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密切监测病人生命体征及病情变化，及时发现并处理异常情况。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对病人及家属进行心理疏导，减轻焦虑和恐惧情绪，提高治疗依从性。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https://d.book118.com/817022015055006032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2024-09-05T04:44:52.661</cp:lastPrinted>
  <dcterms:created xsi:type="dcterms:W3CDTF">2024-09-04T20:44:52Z</dcterms:created>
  <dcterms:modified xsi:type="dcterms:W3CDTF">2024-09-04T20:44:54Z</dcterms:modified>
</cp:coreProperties>
</file>