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17FAE-5088-4074-A12D-05AA98EF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9DFBA-A0E0-4F8E-8E9A-01AB573B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8DEC-308D-4957-878D-70C91F40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9ABD5-A35C-4094-BE90-7BB1CECC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BD3A9-EAE0-4E02-9B1B-9C9A31949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FCCB8-5767-414C-B632-702E39F3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52EE4-BA59-4ED1-BC2B-158A27F3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6C4BB-BC73-4825-B8CB-ABE629A8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3DE75-C98B-48CC-86E7-B883B3984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9DF50-1B71-4C6F-8576-1F575EE4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B650A-ED52-42A6-96E4-0C503C68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206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家庭自助餐行动食品安全进校园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家庭自助餐食品安全知识普及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家庭自助餐食品安全实践指导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学校在食品安全教育中的角色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家庭与学校合作推进食品安全教育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提高学校师生的食品安全意识，推广健康饮食文化，加强家庭与学校的互动合作。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当前，食品安全问题日益受到社会关注，学校作为培养未来人才的重要场所，有责任加强食品安全教育和宣传。同时，家庭自助餐行动能够促进家庭成员之间的交流与沟通，增进亲子关系，营造和谐的家庭氛围。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培养健康饮食习惯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通过家庭自助餐行动，引导师生和家长关注食品的营养搭配和卫生安全，培养健康的饮食习惯。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增强食品安全意识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让师生和家长更加了解食品安全知识，提高食品安全意识和自我保护能力。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加强学校与家庭之间的联系，形成家校共育的良好氛围，共同关注学生的健康成长。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传承优秀饮食文化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通过家庭自助餐行动，让师生和家长了解和传承中华民族的优秀饮食文化，弘扬传统美德。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家庭自助餐行动的意义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家庭自助餐食品安全知识普及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食品安全指食品无毒、无害，符合应当有的营养要求，对人体健康不造成任何急性、亚急性或者慢性危害。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食品安全是关系到国计民生和社会稳定的重要问题，它直接影响到人们的身体健康和生命安全。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食品安全与公共卫生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食品安全是公共卫生的重要组成部分，不良的食品安全状况会导致食源性疾病的爆发，对公众健康造成严重威胁。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家庭自助餐食品安全风险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家庭自助餐的原料可能来自不同的供应商，存在质量参差不齐、卫生状况不良等风险。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家庭自助餐在储存过程中可能因温度、湿度等环境因素控制不当而导致食品变质。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家庭自助餐在加工过程中可能存在交叉污染、加热不彻底等问题，导致细菌、病毒等微生物的繁殖。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家庭自助餐使用的餐具可能存在清洗不彻底、消毒不到位等问题，从而引发食品安全问题。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我国颁布了一系列与食品安全相关的法律法规，如《食品安全法》、《食品安全法实施条例》等，对食品生产、加工、销售等环节进行了严格规定。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我国制定了完善的食品安全标准体系，包括食品添加剂使用标准、食品中污染物限量标准、食品中致病菌限量标准等，为食品安全提供了有力保障。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家庭自助餐的法规与标准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针对家庭自助餐这一特殊形式，也有相应的法规和标准进行规范，如要求家庭自助餐的提供者需具备相应的食品安全知识和技能等。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家庭自助餐食品安全实践指导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选择新鲜、无变质的食材，避免使用过期或腐烂的食材。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肉类、禽类、鱼类等动物性食品应存放在冰箱中低温保存，避免室温下长时间放置。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水果和蔬菜应清洗干净，去除果核、果皮和果籽等不可食用部分，存放在通风干燥处。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熟食和生食应分开存放，避免交叉污染。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534" r="16534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94" r="1509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731" r="10731"/>
          <a:stretch>
            <a:fillRect/>
          </a:stretch>
        </p:blipFill>
        <p:spPr>
          <a:xfrm>
            <a:off x="6313455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3000" r="13000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食材选择与储存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加工前应彻底清洗双手和食材，确保卫生。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肉类、禽类、鱼类等动物性食品应煮熟煮透，避免生食或半生食。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制作过程中应避免使用不洁净的工具和容器，及时清理加工台面。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剩余食物应妥善保存，避免再次食用前未经充分加热。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加工制作过程中的食品安全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https://d.book118.com/817022062034006041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2024-09-13T22:09:37.840</cp:lastPrinted>
  <dcterms:created xsi:type="dcterms:W3CDTF">2024-09-13T14:09:37Z</dcterms:created>
  <dcterms:modified xsi:type="dcterms:W3CDTF">2024-09-13T14:09:40Z</dcterms:modified>
</cp:coreProperties>
</file>