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BA45D-AA22-4257-B201-C3A7E3F3C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F6361-3E5F-4AF2-A8F6-B9F9165C4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B4C08-902D-4566-A69B-76D768D02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C80D8-44CB-4395-80DA-622377F38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2880B3-0ADF-49A3-A4F2-42C1109D0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153E8C-02A5-4953-B1AA-24CBD24C9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855917-DCA0-48C1-980C-B293B76EC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D829E-6B00-4047-B90C-645A77BCC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3BC7F-DA87-4442-9482-32A5ABFDA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B262C-A28B-420D-9558-22B023F92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36F62-E8AF-499C-88CF-9EB18E895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24103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中国老年人对社区养老服务的需求与满意度调研分析报告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中国老年人社区养老服务需求现状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社区养老服务供给现状及问题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老年人对社区养老服务的满意度评价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国内外社区养老服务经验借鉴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提升中国社区养老服务质量和满意度的策略建议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调研背景与目的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老龄化趋势加剧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随着中国老龄化程度的不断加深，老年人口数量庞大且增长迅速，对养老服务的需求日益迫切。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社区养老服务重要性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社区作为老年人生活的重要场所，提供便捷、贴心的养老服务对于提高老年人生活质量具有重要意义。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调研目的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通过深入了解老年人对社区养老服务的需求及满意度，为政府、社区及相关机构提供改进和优化养老服务的参考依据。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以60岁及以上的老年人为主要调研对象，涵盖不同年龄段、性别、居住地区及经济状况的老年人。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采用问卷调查、访谈、观察等多种调研方法，确保数据的全面性和准确性。同时，对收集到的数据进行统计分析，以呈现老年人的真实需求和满意度情况。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调研对象及方法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中国老年人社区养老服务需求现状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生活照料服务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医疗保健服务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精神慰藉服务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文化娱乐服务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养老服务需求类型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包括日常起居、饮食照料、卫生清洁等方面的服务。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包括心理咨询、情感交流、陪伴关怀等服务。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包括定期体检、疾病预防、康复训练、用药指导等服务。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包括书法绘画、音乐舞蹈、手工制作、健身运动等服务。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部分老年人能够自理，但需要一定的帮助和照顾，如购物、做饭等。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老年人需要较多的照顾和护理，如洗澡、穿衣、进食等。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老年人完全不能自理，需要全方位的照顾和护理，如卧床不起、需要定期翻身等。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养老服务需求程度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93" r="235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随着年龄的增长，老年人的身体机能逐渐下降，对养老服务的需求也逐渐增加。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年龄差异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女性老年人在生活照料和精神慰藉方面的需求相对较高。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性别差异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经济状况较好的老年人更注重医疗保健和文化娱乐方面的服务，而经济状况较差的老年人则更注重生活照料方面的服务。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经济状况差异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与子女同住的老年人对养老服务的需求相对较低，而独居或空巢老年人对养老服务的需求则相对较高。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居住状况差异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不同特征老年人的需求差异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社区养老服务供给现状及问题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提供家庭照护、生活照料、健康管理等服务，满足老年人在家养老的需求。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958" r="1095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居家养老服务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通过社区日间照料中心、托老所等机构，为老年人提供日间照料、休闲娱乐等服务。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社区托老服务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包括康复护理、心理咨询、营养配餐等专业服务，满足老年人特殊需求。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专业化养老服务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社区养老服务供给类型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19" r="286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当前社区养老服务供给数量无法满足日益增长的老年人口需求，尤其是在一些老旧社区和农村地区，养老服务设施严重匮乏。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供给数量不足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由于缺乏统一的服务标准和监管机制，社区养老服务的质量参差不齐，部分服务机构存在服务不到位、态度不好等问题。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社区养老服务供给数量与质量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875" r="6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一些社区提供的养老服务项目与老年人的实际需求不匹配，导致服务资源的浪费和老年人需求的无法满足。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服务项目与需求不匹配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部分高品质、专业化的养老服务价格较高，超出了普通老年人的支付能力，使得这些服务难以普及。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服务价格与支付能力不匹配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当前社区养老服务人员普遍缺乏专业技能和职业素养，难以满足老年人日益增长的专业化、个性化服务需求。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服务人员与专业技能不匹配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供给与需求匹配度分析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https://d.book118.com/817024103065006040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2024-09-12T20:46:15.414</cp:lastPrinted>
  <dcterms:created xsi:type="dcterms:W3CDTF">2024-09-12T12:46:15Z</dcterms:created>
  <dcterms:modified xsi:type="dcterms:W3CDTF">2024-09-12T12:46:17Z</dcterms:modified>
</cp:coreProperties>
</file>