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2C198-BB8C-4D78-9E78-09E7F094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2DB71-B9CD-4935-A7CF-5928971C9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665B2-599A-446F-BAE7-FC2A3D0F0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8B894-EC15-4389-91D5-907B72EE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F3AD3-383C-4DA1-9FE3-8247DC50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E6068-D19F-4637-975A-81AC08C69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A4408-719D-4508-86D9-87CF835A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E2317-7625-440C-8D40-BA37FFEFA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24AA2-F207-4E1C-972D-90BEDFC2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28BB3-285C-4D22-BA04-B2769511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0E8EC-2F8E-4D79-AE68-2CCADDF8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506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华师版七年级上册数学列代数式(时)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二元一次方程组求解方法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整式加减法与因式分解技巧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分式运算及其在代数式中应用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代数式在几何图形中应用举例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代数式基本概念与性质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由数、字母和运算符号（加、减、乘、除、乘方、开方）组成的数学表达式。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按组成元素可分为有理式和无理式；按字母在代数式中的位置可分为整式和分式。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加法运算规则：同类项合并，不同类项直接相加。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减法运算规则：减去一个数等于加上这个数的相反数。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运算规则：单项式与单项式相乘，把他们的系数，相同字母的幂分别相乘，其余字母连同他的指数不变，作为积的因式；单项式与多项式相乘，就是根据分配律用单项式去乘多项式的每一项，再把所得的积相加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除法运算规则：除以一个不等于零的数，等于乘以这个数的倒数。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整式的分子和分母都是整式；整式的值随字母取值的变化而变化。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分式的分子和分母都是整式，且分母不为零；分式的值随字母取值的变化而变化，但分母不能为零。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分式的性质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根式是含有根号的代数式；根式的值随被开方数的变化而变化，但被开方数必须是非负数。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根式的性质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无理式是含有无理数的代数式；无理式的值随无理数的变化而变化，但无理数不能表示为两个整数的比。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无理式的性质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一元一次方程求解方法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等式两边同时加上（或减去）同一个数或整式，等式仍然成立。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等式性质1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等式性质2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方程变形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等式两边同时乘（或除以）同一个不为零的数，等式仍然成立。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利用等式性质，将方程进行变形，使其形式更简单或更容易求解。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等式性质与方程变形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系数化为1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将未知数的系数化为1，得到未知数的解。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合并同类项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将方程两边的同类项进行合并，简化方程。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移项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将方程中所有含未知数的项移到等式的一边，常数项移到等式的另一边。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去分母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如果方程中存在分数，首先去分母，将方程化为整式方程。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如果方程中存在括号，利用分配律去括号，将方程化为更简单的形式。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一元一次方程解法步骤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实际问题中一元一次方程应用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利用一元一次方程解决行程问题，如相遇问题、追及问题等。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利用一元一次方程解决工程问题，如工作量、工作时间、工作效率之间的关系等。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利用一元一次方程解决利润问题，如进价、售价、折扣、利润率等之间的关系。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利用一元一次方程解决配套问题，如服装加工中的衣料、衣扣等之间的配套关系。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二元一次方程组求解方法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含有两个未知数，且未知数的项的次数都是1的方程叫做二元一次方程。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一般用大括号联立两个二元一次方程来表示一个二元一次方程组。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二元一次方程组的表示方法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二元一次方程组概念及表示方法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消元法求解二元一次方程组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消元法的基本思想：通过消去一个未知数，将二元一次方程组转化为一元一次方程来求解。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消元法的具体步骤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选择一个方程，将其中的一个未知数用另一个未知数表示出来；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解这个一元一次方程，求得一个未知数的值；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将求得的未知数的值代入原方程中，求得另一个未知数的值。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将得到的表达式代入另一个方程中，消去一个未知数，得到一个一元一次方程；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https://d.book118.com/817025066014006036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2024-09-10T20:47:00.239</cp:lastPrinted>
  <dcterms:created xsi:type="dcterms:W3CDTF">2024-09-10T12:47:00Z</dcterms:created>
  <dcterms:modified xsi:type="dcterms:W3CDTF">2024-09-10T12:47:02Z</dcterms:modified>
</cp:coreProperties>
</file>