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71023-0AF1-4BBB-92D0-C790D48B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134D8-55F8-441E-A570-C9007A6D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E404-5315-47B1-B5E0-1CC1D32E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84ABF-65AB-4DC1-A2BE-B03D66724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955BF-1E9E-4FBC-BB16-0DE77BC8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73966-258E-4599-9170-1F4934B8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26038-1BD7-4F00-B2E8-6232CB98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50E18-4D75-43CA-9434-82F08A75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07386-EEF4-4802-8A3E-9F274F38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029D-8373-47A9-B1CA-BDF033F39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A13F6-EBCE-4BAA-A5DA-8626F000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601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百货公司门店运营培训课程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门店选址与布局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新零售时代下的门店运营创新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百货公司是一种大型零售商业机构，提供广泛的商品种类和品牌选择，通常包括服装、家居用品、个人护理、食品等多个部门。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商品多样化、品牌集中化、服务优质化、环境舒适化。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通过有效的门店运营，可以吸引更多顾客，提高销售额和利润率。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优化顾客体验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门店是品牌与消费者直接接触的重要场所，良好的门店运营有助于提升品牌形象和知名度。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门店运营关注顾客需求，提供舒适的购物环境和优质的服务，从而提高顾客满意度和忠诚度。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营造舒适、整洁、有序的购物环境，提升顾客购物愉悦感。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制定并执行营销策略和活动，吸引潜在顾客，提高品牌曝光度和市场份额。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提供热情周到的服务，解答顾客疑问，处理投诉，提升顾客购物体验。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实现销售业绩最大化，提高顾客满意度和品牌知名度。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包括商品采购、陈列、库存管理等方面，确保商品种类丰富、品质优良、价格合理。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门店选址与布局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选址策略与评估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了解目标市场的消费者需求、竞争态势和潜在机会。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选址因素考虑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评估人流量、交通便利性、周边商业环境等关键因素。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数据分析与选址决策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运用数据分析工具，对候选地址进行综合评估，选择最优选址。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功能区域划分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根据商品类别和顾客需求，划分不同的功能区域，如服饰区、家居区、美妆区等。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通过店面设计、装修风格和色彩搭配，展示品牌形象和特色。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空间规划与动线设计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合理规划门店空间，设计流畅的顾客动线，提升购物体验。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门店布局规划与设计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陈列道具与辅助设施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运用合适的陈列道具和辅助设施，如展架、灯光、POP广告等，增强商品展示效果。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陈列原则与方法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遵循吸引力、易见性、易取性等陈列原则，运用合适的陈列方法，如主题陈列、季节陈列等。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商品组合与搭配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根据商品属性和顾客需求，进行合理的商品组合和搭配，提升销售效果。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陈列技巧与商品展示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采购计划与预算制定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根据销售数据和市场需求，制定合理的采购计划和预算。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筛选优质供应商，建立长期合作关系，确保商品品质和供货稳定性。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库存控制与管理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运用先进的库存管理技术，保持合理的库存水平，避免积压和缺货现象。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根据商品成本加上预期利润，制定合理的销售价格。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参考竞争对手的价格策略，制定具有竞争力的价格。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根据市场需求和消费者心理预期，灵活调整商品价格。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运用广告、社交媒体、口碑营销等多种手段，提高品牌知名度和商品销量。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定期分析销售数据，找出畅销商品和滞销商品，优化商品结构和促销策略。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促销活动策划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设计各种促销活动，如打折、满减、赠品等，吸引消费者购买。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商品促销与推广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https://d.book118.com/817026016160006042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2024-09-16T10:16:38.390</cp:lastPrinted>
  <dcterms:created xsi:type="dcterms:W3CDTF">2024-09-16T02:16:38Z</dcterms:created>
  <dcterms:modified xsi:type="dcterms:W3CDTF">2024-09-16T02:16:40Z</dcterms:modified>
</cp:coreProperties>
</file>