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BDB5E-EDEC-403A-9850-714045FE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CD2F5-1AAF-42F5-A405-3A4E95F0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2CA2-BC2D-4175-9903-B55479316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97A82-F572-4DFC-BF68-06C424E6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682D7-08E2-4284-A51E-7776EE2D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E0FA1-BE1D-4DE8-9A54-4680D0438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BE20F-734C-4E19-BF17-58280C6A0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87EFE-84AE-4B02-90E0-961B7BA73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07D8E-9B90-4B26-9B36-A36EE5122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C8074-2968-4F51-A22C-D1DE6255C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BC603-33C5-40FB-AED4-CB80D22B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6130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30538模拟电子技术仿真验课件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基本原理与电路分析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仿真软件使用指南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数据采集、处理及分析方法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模拟电子技术与数字电子技术区别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模拟电子技术处理连续变化的模拟信号，而数字电子技术处理离散的数字信号。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模拟电子技术定义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研究模拟信号的产生、传输、处理、放大和转换等技术的科学领域。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模拟电子技术应用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在通信、音频、视频、测量等领域有广泛应用，如电话、音响、电视等。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模拟电子技术概述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仿真技术定义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通过计算机模型来模拟实际系统的行为，以便进行分析、设计和优化。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仿真技术在模拟电子中的应用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可以模拟电路的行为和性能，包括电路的瞬态响应、频率响应、噪声分析等。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仿真技术的优势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可以快速、准确地模拟电路性能，降低实验成本，提高设计效率。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仿真技术在模拟电子中应用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6" b="144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掌握模拟电子技术的基本概念和原理，了解仿真技术在模拟电子中的应用，具备分析和设计模拟电路的能力。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熟悉基本电路元件和电路分析方法，掌握常用模拟电路的设计和仿真方法，了解模拟电子技术的最新发展动态。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基本原理与电路分析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放大电路是利用具有放大特性的电子元件（如晶体管、场效应管等）将微弱电信号进行放大的电路。其基本原理是通过控制输入信号的大小，使得输出信号在幅度、功率或电流等方面得到放大。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根据放大对象的不同，放大电路可分为电压放大电路、电流放大电路和功率放大电路。根据放大器件的不同，可分为晶体管放大电路、场效应管放大电路等。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滤波电路是一种选频电路，它能使特定频率范围内的信号通过，而阻止其他频率的信号通过。其基本原理是利用电容、电感等储能元件对交变信号的储能作用，实现对不同频率信号的分离。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滤波电路原理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设计滤波电路时，需要根据实际需求选择合适的滤波器类型（如低通、高通、带通、带阻等），并确定滤波器的截止频率、通带宽度等参数。同时，还需要考虑滤波器的阻抗匹配、元件参数选择等问题。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滤波电路设计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滤波电路原理及设计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振荡器原理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振荡器是一种能将直流电能转换为具有一定频率、幅度和波形的交流信号的电路。其基本原理是利用正反馈原理，使得输入信号在经过放大、反馈等环节后，能够产生持续的振荡输出。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振荡器设计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设计振荡器时，需要根据实际需求选择合适的振荡器类型（如LC振荡器、RC振荡器、晶体振荡器等），并确定振荡器的振荡频率、输出波形等参数。同时，还需要考虑振荡器的稳定性、起振条件等问题。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振荡器原理及设计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仿真软件使用指南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一款功能强大的电路仿真软件，拥有丰富的元件库和虚拟仪器，适用于模拟、数字和混合信号电路的仿真分析。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一款综合性的电路设计软件，包含原理图捕获、PCB设计、电路仿真等多个模块，适用于复杂电子系统的设计与仿真。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Cadence OrCAD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一款免费的电路仿真软件，专注于模拟电路仿真，具有简洁易用的界面和强大的仿真功能。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LTspice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一款专注于电力电子和电机控制领域的仿真软件，具有高效的仿真速度和精确的仿真结果。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PSIM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常见仿真软件介绍及比较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启动软件后，熟悉软件界面和菜单功能，学习如何创建新工程、添加元件、连接电路、设置仿真参数等基本操作。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元件库与虚拟仪器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了解软件提供的元件库和虚拟仪器，学习如何查找和使用所需元件和仪器进行电路搭建和测试。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下载对应软件的安装包，按照提示完成软件的安装过程，注意选择合适的安装路径和相关配置。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软件安装与基本操作教程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使用Multisim搭建一个简单的放大电路，通过仿真观察输入输出波形，验证放大倍数和失真情况。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利用PSIM搭建一个直流电机驱动电路，通过仿真观察电机转速和电流波形，验证驱动电路的正确性和性能。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在LTspice中搭建一个RC振荡电路，通过仿真分析振荡频率和波形稳定性，了解元件参数对振荡电路性能的影响。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在Cadence OrCAD中设计一个包含模拟和数字部分的混合信号电路，通过仿真验证各部分功能及整体性能。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案例分析：利用仿真软件验证电路功能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实验设计与实现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放大电路实验设计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学习和掌握放大电路的基本原理、性能指标和设计方法。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设计并搭建一个共射放大电路，测试其电压放大倍数、输入电阻、输出电阻等性能指标。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https://d.book118.com/817026130015006042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2024-09-15T05:37:37.958</cp:lastPrinted>
  <dcterms:created xsi:type="dcterms:W3CDTF">2024-09-14T21:37:37Z</dcterms:created>
  <dcterms:modified xsi:type="dcterms:W3CDTF">2024-09-14T21:37:40Z</dcterms:modified>
</cp:coreProperties>
</file>