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2F0D1-1893-46F9-B603-E152F15B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5B35D-6AAE-47B8-88B6-303B482A0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D59AE-2FAB-43DB-9584-AEA4FB590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FD72F-7A60-4971-ADEA-E819F94FA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AC2F73-402C-4946-AC8B-762507234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EC5F08-CA48-4B12-8E0E-19C0D3278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1883D5-99C4-49F0-A89B-BBACE88C8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D55BB-562F-49A8-98C1-091D63B50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010B9-A8D1-40A0-95D8-61C780CC3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E0FD6-3B27-4664-AD48-16EFE8C4E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4BA0A-42E2-44A5-9856-D10F4557A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2615310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2023年口腔医院的工作总结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医疗服务质量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医疗技术创新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加强学科建设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推进信息化建设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通过优化诊疗流程、提高医护人员技能等方式，提升患者就医体验。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重点发展特色口腔项目，提高医院在口腔领域的专业水平。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运用信息技术手段，提高医院管理效率，优化患者就医流程。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组织医护人员参加各类培训和学术交流活动，提高专业技能和服务水平。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通过改进诊疗流程，缩短患者等待时间和诊疗时间，提高诊疗效率。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引进先进技术，开展口腔特色项目，提升医院在口腔领域的竞争力。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开展医护人员培训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优化诊疗流程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推进学科建设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医疗服务质量提升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学科建设取得突破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信息化建设取得进展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成功引进多项先进技术，开展特色口腔项目，提高了医院的专业水平。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医院管理效率得到提升，患者就医流程得到优化。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通过优化诊疗流程和加强医护人员培训，患者满意度明显提高。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医疗服务质量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口腔医院在2023年注重提升医疗技术水平，引进先进的诊疗设备，提高诊疗效果和安全性。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医疗技术水平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931" r="2893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医疗流程优化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医疗团队建设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通过优化诊疗流程，缩短患者等待时间和就诊时间，提高诊疗效率。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加强医疗团队建设，提高医护人员的专业素养和服务意识，为患者提供更优质的医疗服务。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建立完善的患者反馈机制，及时收集和处理患者意见和建议，不断改进服务质量。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250" r="8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患者反馈机制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定期开展服务质量评价，了解患者对医院工作的满意度，针对存在问题进行整改。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服务质量评价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提供人性化的患者关怀服务，如预约挂号、免费咨询、健康宣教等，增强患者就医体验。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患者关怀服务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215" b="92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200" b="162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医疗纠纷处理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纠纷处理机制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建立健全的医疗纠纷处理机制，明确纠纷处理流程和责任人，确保纠纷得到及时妥善处理。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纠纷预防措施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加强医疗安全管理和风险防范，减少医疗纠纷的发生。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纠纷调解与仲裁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积极开展医疗纠纷调解和仲裁工作，维护医患双方的合法权益，促进医患关系的和谐发展。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医疗技术创新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https://d.book118.com/817026153103006051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2024-09-24T14:46:25.692</cp:lastPrinted>
  <dcterms:created xsi:type="dcterms:W3CDTF">2024-09-24T06:46:25Z</dcterms:created>
  <dcterms:modified xsi:type="dcterms:W3CDTF">2024-09-24T06:46:27Z</dcterms:modified>
</cp:coreProperties>
</file>