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EA11AEC-1D34-4208-9F07-0484E209DA3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54C93-2FA1-4903-96D8-0552FA9D9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5A841-6138-49FD-9A74-D91669D1E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727E2-C6E1-4DC1-9CF2-21F60DF58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B85D0-6902-4040-8619-703AB4C8F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431F4-A6A8-4165-B918-3CCA6AAB1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81D5B-681C-465F-B8C7-F0ECF5AC8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27595-47E1-4840-8E20-0F6AC94ED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604B6-7396-41F7-B1AD-3C1961A5C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3704A-9475-4ABB-ABB3-F57AB5F0F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AA7DA-4FB7-415D-BD00-836557552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50207-193F-4FB9-AD7E-FE5BA5793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78353AE-607E-4767-8814-F5351555525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73D1910-5F64-49C4-99B6-827580C920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Relationship Id="rId5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2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33030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产科护理查房流程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产科护理查房概述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产科护理查房流程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产科护理查房注意事项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产科护理查房中的问题处理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产科护理查房的文化建设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产科护理查房总结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产科护理查房概述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产科护理查房简介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产科护理查房是产科医护人员每日进行的一项重要工作，旨在监测产妇及新生儿的健康状况，及时发现和处理异常情况。这一环节对于产妇和新生儿的健康至关重要，是产科护理工作中不可或缺的一部分。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产科护理查房实例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在产科护理查房过程中，医护人员需要细心观察产妇和新生儿的状况，及时发现问题并给予处理。通过查房，可以及时调整护理方案，确保患者的安全和健康，提升护理质量和满意度。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产科护理查房流程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查房前准备工作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产科护理查房前，护士要准备好查房工具、了解患者病史、明确查房重点，确保查房顺利进行。这些工作的准备是保障查房工作高效进行的基础。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查房记录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9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0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3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24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25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26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产妇情况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新生儿情况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家属情况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伤口护理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生命体征监测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心理疏导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医嘱内容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用药指导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活动指导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产科护理查房流程是保障产妇和新生儿健康的重要环节，护士们需要严格按照流程，细心观察，及时记录，确保患者得到全面的护理。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产科护理查房注意事项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7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平稳安全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确保查房过程平稳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保证患者安全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医疗器械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认真核对使用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确保无误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避免感染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勤洗手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做好个人防护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安全防范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注意患者及自身安全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正确使用医疗器械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避免交叉感染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患者教育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在产科护理查房过程中，向患者及其家属普及妊娠知识和产后护理要点非常重要。这样可以提高他们的自我管理能力和健康意识，促进患者康复。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3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https://d.book118.com/817033030034006054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产科护理查房流程</vt:lpstr>
      <vt:lpstr>目录</vt:lpstr>
      <vt:lpstr>第一章 产科护理查房概述</vt:lpstr>
      <vt:lpstr>产科护理查房简介</vt:lpstr>
      <vt:lpstr> </vt:lpstr>
      <vt:lpstr>第2章 产科护理查房流程</vt:lpstr>
      <vt:lpstr> </vt:lpstr>
      <vt:lpstr>查房记录</vt:lpstr>
      <vt:lpstr>总结</vt:lpstr>
      <vt:lpstr>第3章 产科护理查房注意事项</vt:lpstr>
      <vt:lpstr>安全防范</vt:lpstr>
      <vt:lpstr>患者教育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2024-09-28T10:26:54.536</cp:lastPrinted>
  <dcterms:created xsi:type="dcterms:W3CDTF">2024-09-28T02:26:54Z</dcterms:created>
  <dcterms:modified xsi:type="dcterms:W3CDTF">2024-09-28T02:26:56Z</dcterms:modified>
</cp:coreProperties>
</file>