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BBBB9-2D93-43F4-833B-7B803B422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BCA27-802F-434E-8DD4-F93722D18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841DDF-7F76-4430-8214-42FB7C30B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45045-9C7D-40A1-AAB7-C44691D25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21F656-EAD0-4570-BCED-9171255C9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D8554-042B-439D-B387-7C9B2C87F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D2B64A-D565-4BA1-9DE1-26677A3CB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227AF9-0554-481B-B798-714CA39A1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D25FF-AC14-4265-B4F4-DC354269E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E2E2D-0AED-486E-B0D2-3805FB3E0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3C1B3-0267-481D-9EBD-98DAABB4F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03401602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《前列腺癌的治疗》ppt课件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前列腺癌的诊断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前列腺癌治疗的疗效和预后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前列腺癌治疗的注意事项和患者教育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47" r="20347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前列腺癌是一种发生在前列腺上皮组织的恶性肿瘤，是男性常见的恶性肿瘤之一。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前列腺癌的发病率随着年龄的增长而增加，多见于60岁以上的男性。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前列腺癌的发生与遗传、环境、生活方式等多种因素有关。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前列腺癌具有一定的家族聚集性，遗传因素在前列腺癌的发病中起重要作用。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长期接触放射线、化学物质、缺乏运动等因素也可能增加前列腺癌的风险。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体内激素水平的变化，尤其是雄激素水平的异常，也被认为与前列腺癌的发病有关。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前列腺癌的病因和发病机制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" r="3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前列腺癌可以分为腺癌、鳞状细胞癌和腺鳞状细胞癌等不同类型，其中腺癌最为常见。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根据肿瘤的大小、侵犯范围和转移情况，前列腺癌可以分为TNM分期中的不同阶段，其中Ⅰ期和Ⅱ期属于早期，Ⅲ期和Ⅳ期属于晚期。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前列腺癌的分类和分期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前列腺癌的诊断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前列腺癌可能阻塞尿道，使患者感到排尿困难，甚至出现尿潴留的情况。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前列腺癌可能引发尿道炎症或感染，导致排尿时出现疼痛感。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前列腺癌可能导致尿道受到压迫，使患者频繁地产生尿意，出现尿频尿急的症状。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前列腺癌压迫尿道，使尿液流出的通道变窄，导致尿线变细。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尿频尿急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尿线变细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排尿困难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前列腺癌的早期症状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441" r="2744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医生通过手指触摸直肠前壁，检查前列腺的大小、质地和形状，以发现异常。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直肠指检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通过血液检测PSA水平，有助于发现前列腺癌的存在。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前列腺特异性抗原（PSA）检测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利用超声波检查前列腺的形态和结构，有助于发现肿瘤和评估肿瘤的大小。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通过细针穿刺前列腺组织，获取组织样本进行病理学检查，以确诊前列腺癌。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前列腺穿刺活检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前列腺癌的筛查和诊断方法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前列腺癌的病理学诊断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分化程度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根据癌细胞的分化程度，将前列腺癌分为低分化、中分化和高分化三种类型。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组织学类型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前列腺癌的组织学类型包括腺癌、导管腺癌、腺鳞癌等，不同类型的癌细胞具有不同的生物学行为和预后。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临床分期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根据前列腺癌侵犯的范围和程度，将前列腺癌分为T1-T4期，其中T1-T3期为局限性前列腺癌，T4期为转移性前列腺癌。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预后评估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根据患者的年龄、PSA水平、病理分级、临床分期等因素，评估患者的预后和制定治疗方案。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前列腺癌的治疗方法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https://d.book118.com/817034016021006026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2024-08-31T00:58:00.535</cp:lastPrinted>
  <dcterms:created xsi:type="dcterms:W3CDTF">2024-08-30T16:58:00Z</dcterms:created>
  <dcterms:modified xsi:type="dcterms:W3CDTF">2024-08-30T16:58:02Z</dcterms:modified>
</cp:coreProperties>
</file>