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5B27E-757A-4DBD-AB27-D36AEFB96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FB986-4AB8-4BB6-AED3-120D3D94F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D14F4-A623-4582-8476-6B041F230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CAD03-0453-43DE-809E-CFB9306E4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1DE049-78DD-42B3-ACFD-59B1F4390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851EB3-13A3-4961-850F-B7790998D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49D35A-A7E5-4F8A-AC7B-AC6C7CA14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F1128-36C6-40B3-AD65-71C6CF68C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C1576-FF73-4AE8-A10C-C3B051018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6A03B-BEF2-477A-A8FA-7B6333141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ED10C-8985-435B-A19D-C2E7A3E7E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34063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库存管理绪论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库存成本控制与优化策略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需求预测与补货策略制定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仓储设施规划与布局优化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库存盘点、清查与调整措施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现代信息技术在库存管理中应用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按经济用途可分为商品库存和制造业库存；按生产过程可分为原材料库存、在制品库存和成品库存；按库存物品的性质可分为物料库存、在制品库存、成品库存、备件库存、在途库存等。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在保证企业生产、经营需求的前提下，使库存量经常保持在合理的水平上；掌握库存量动态，适时、适量提出订货，避免超储或缺货；减少库存空间占用，降低库存总费用；控制库存资金占用，加速资金周转。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以销定产、以产定购；集中管理、分级负责；科学保管、保证质量；降低消耗、节约成本。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保证生产连续进行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在生产过程中，各个环节之间要求保持一定的比例关系，否则将会引起生产脱节，甚至停工待料。有了足够的库存，就可以避免或减少这种脱节现象。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市场是瞬息万变的，有了足够的库存，企业就能更好地适应市场变化，满足消费者需求。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保持生产均衡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由于采购和运输等因素的影响，企业往往不能做到按需生产。通过保持一定的库存量，可以平衡这种不均衡现象，使生产保持相对稳定。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企业经营中库存作用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提高供应链整体效率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降低供应链成本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增强供应链稳定性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供应链视角下库存管理意义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通过优化库存管理，可以减少供应链中的浪费和冗余，提高整体运作效率。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通过优化库存管理，可以更快地响应客户需求，提高客户满意度。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通过减少不必要的库存和降低库存成本，可以降低供应链的总成本。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通过保持适当的库存水平，可以减少供应链中断的风险，增强供应链的稳定性。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库存成本控制与优化策略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03" r="1340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包括采购订单处理、运输、验收等费用。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包括仓库租金、设备折旧、保险、税费等费用。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由于库存不足导致的生产中断、销售损失等费用。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缺货成本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库存成本构成分析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33" r="13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品种多、占用资金少，需要简化管理。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品种少、占用资金多，需要重点管理。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品种和占用资金适中，需要一般管理。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ABC分类法在库存管理中应用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JIT生产方式对库存影响及实践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JIT生产方式追求零库存，通过精确计划和高效物流实现。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JIT生产方式可降低库存成本，提高生产效率和质量。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实践JIT生产方式需要建立完善的信息系统和供应链协同机制。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CPFR是一种协同式的供应链管理策略，旨在提高供应链效率和响应速度。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CPFR通过协同规划、预测和补货，降低库存成本和缺货风险。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实施CPFR需要建立供应链协同平台，实现信息共享和协同决策。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协同规划、预测和补货（CPFR）策略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需求预测与补货策略制定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利用历史销售数据，通过时间序列模型（如移动平均、指数平滑等）进行需求预测。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因果关系分析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识别影响需求的因素，建立因果关系模型进行预测，如回归分析、决策树等。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应用机器学习算法（如神经网络、支持向量机等）对历史数据进行训练和学习，实现需求预测。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适用于需求稳定、可预测的商品，通过定期补货保持库存水平。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连续性补货策略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适用于需求波动较大的商品，根据销售周期和库存水平进行周期性补货。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周期性补货策略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适用于按需生产的商品，根据订单量进行补货。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基于订单的补货策略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补货策略类型选择依据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为防止不确定性因素（如需求波动、供应延迟等）导致的缺货而设置的额外库存。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安全库存设置原则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根据商品的重要性、缺货成本、库存持有成本等因素进行权衡，合理设置安全库存水平。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安全库存计算方法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可采用历史数据分析、模拟仿真等方法计算安全库存量。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安全库存设置原则和方法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https://d.book118.com/817034063034006044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2024-09-18T11:14:00.303</cp:lastPrinted>
  <dcterms:created xsi:type="dcterms:W3CDTF">2024-09-18T03:14:00Z</dcterms:created>
  <dcterms:modified xsi:type="dcterms:W3CDTF">2024-09-18T03:14:02Z</dcterms:modified>
</cp:coreProperties>
</file>