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9EF1B-F33A-444F-A9FC-CAD8F01A2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62EAD-AE93-49B1-B8D5-0331BF5A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F0695-4692-4452-B6D1-A235CDF5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ECDC8-5F56-4C2E-8AFC-8790528C8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2F4315-EACA-456E-8C66-E4553175A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01E6EC-DC65-4393-AA44-FB0F592B2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301D7-823B-4727-9AD4-D330C2002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F4856-8863-4F39-992F-E50E41364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E6975-A3AC-4C3C-B25E-EB59539B0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B7387-496A-4516-B958-1E51F481E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B697E-FB9C-472E-ABBE-5D5FA8475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350610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预防传染病文案分享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预防传染病的方法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特殊人群的传染病预防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传染病的社会防控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了解传染病的定义与分类是预防传染病的第一步。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传染病是由病原体引起的，能在人与人、动物与动物或人与动物之间相互传播的疾病。根据传播方式的不同，传染病可分为空气传播、接触传播、血液传播等类型。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明确传染病的传播途径有助于采取有效的预防措施。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空气传播的传染病主要通过飞沫、尘埃等方式传播，接触传播的传染病则通过直接或间接接触病原体污染的物品、表面等传播，而血液传播的传染病则通过血液、体液等途径传播。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13" r="19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了解传染病的症状与后果有助于及时发现和治疗疾病。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不同的传染病有不同的症状，但常见的症状包括发热、头痛、咳嗽、乏力等。传染病可能导致严重的身体疾病，甚至危及生命，还可能对家庭和社会造成负面影响。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传染病的症状与后果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预防传染病的方法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37" b="15237"/>
          <a:stretch>
            <a:fillRect/>
          </a:stretch>
        </p:blipFill>
        <p:spPr>
          <a:xfrm>
            <a:off x="6511619" y="1535300"/>
            <a:ext cx="4371748" cy="456040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勤洗手：用肥皂和流动水洗手至少20秒，或使用含有至少60%酒精的手部消毒液。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咳嗽和打喷嚏时用纸巾或弯曲手肘遮住口鼻，然后立即将纸巾扔掉并洗手。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避免触摸眼睛、鼻子和口部，尤其是接触公共物品后。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根据年龄和健康状况，接种所有推荐疫苗，包括儿童常规疫苗和成人加强疫苗。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及时了解并接种新上市的疫苗，以预防新发传染病。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在旅行前咨询医生，了解目的地国家的疫苗要求和建议。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293" r="129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08" r="6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避免前往人群密集、通风不良的场所，如商场、电影院等。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在公共场所佩戴口罩，特别是在疫情高发期或人群密集场所。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与他人保持至少1米距离，特别是对于咳嗽、打喷嚏或发热的人。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保持健康饮食，摄入足够的蛋白质、维生素和矿物质。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适量运动，每周至少进行150分钟中等强度的有氧运动或75分钟高强度有氧运动。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保证充足的睡眠时间，成人每晚7-9小时，儿童则需要更多睡眠。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避免吸烟和过量饮酒，以维持身体健康。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常见传染病的预防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流感预防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接种流感疫苗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每年接种流感疫苗是预防流感的最有效方法，可以显著降低感染和传播的风险。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经常开窗通风，保持室内空气新鲜，有助于减少病毒在密闭环境中的传播。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流感是一种由流感病毒引起的呼吸道传染病，具有高传染性。预防流感是维护公共卫生安全的重要一环。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经常用肥皂和流动水洗手，或者使用含有至少60%酒精的洗手液，以杀灭病毒。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避免接触患者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避免与流感患者接触，特别是老年人、儿童、孕妇和身体虚弱的人来说尤为重要。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https://d.book118.com/817035061050006044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2024-09-18T15:20:56.592</cp:lastPrinted>
  <dcterms:created xsi:type="dcterms:W3CDTF">2024-09-18T07:20:56Z</dcterms:created>
  <dcterms:modified xsi:type="dcterms:W3CDTF">2024-09-18T07:20:58Z</dcterms:modified>
</cp:coreProperties>
</file>