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AA67E-1F86-4FD1-985C-1CB551AC6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B9329-CC2D-4733-9807-03292BE05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54A2F-D014-45B8-9F57-D76F157DE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E6137-299A-499B-A343-AB3C743A1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8BE250-3BA6-40F6-955D-DFEA3B3D2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8CE1C9-85FC-4797-932E-9CE7AEB21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C674D0-EC4C-4FCA-A6C1-7F2CC15BC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16DBC-5CEE-4AB1-8B8D-A38804101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1A899-1AB8-4D08-B46A-44C28E4C5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32148-EB6C-4227-B14E-6964E105E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61228-3BB0-48C3-AB4C-56CBAF021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410121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护理心理学基础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护理心理学的基本理论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护理心理学的主要研究内容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护理心理学在临床实践中的应用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护理心理学的前景与挑战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护理心理学是心理学与护理学的交叉学科，旨在研究护理实践中人的心理活动及其规律，以及如何运用心理学的原理和方法来改善护理服务质量。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提高护理人员的心理学素养，掌握护理实践中常见的心理问题及其应对策略，为患者提供更加人性化的护理服务，促进患者的身心健康。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护理心理学的重要性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通过关注患者的心理需求，调整患者的心理状态，提高患者对治疗的依从性和自我管理能力，从而提高护理效果。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运用心理学的原理和方法，改善护理服务流程，提高护理人员的沟通能力和同理心，增强患者对护理工作的满意度和信任感。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关注患者的心理状态和情绪变化，及时发现和处理患者的心理问题，有助于减轻患者的痛苦和焦虑，促进患者的康复。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护理心理学起源于20世纪50年代，随着医学模式的转变和心理学的发展，人们开始关注患者的心理需求和心理问题。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护理心理学在70年代得到快速发展，成为一门独立的学科。在这一时期，许多学者开始研究护理实践中常见的心理问题及其应对策略。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目前，护理心理学已经广泛应用于临床实践、护理教育、护理科研等领域。许多医学院校和护理学院已经开设了护理心理学课程，培养了一批具备心理学素养的护理人才。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护理心理学的发展历程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护理心理学的基本理论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认知理论认为人的思维、感觉和行为都受到个人认知过程的影响。在护理实践中，认知理论强调了解患者的认知状态、思维模式和信息处理方式，以提供更加个性化的护理服务。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认知理论指导下的护理实践关注患者的感知、记忆、判断和决策过程，通过评估患者的认知偏差和信息处理障碍，提供相应的护理干预措施，以促进患者的心理健康和恢复。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人本主义理论强调人的自我实现和成长潜能，认为每个人都有追求幸福和满足的基本需求。在护理实践中，人本主义理论关注患者的情感、价值观和人格完整性。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人本主义理论指导下的护理实践注重患者的自主权、参与决策和情感支持，尊重患者的个性、信仰和价值观。通过建立良好的护患关系，促进患者的自尊、自信和自我管理能力的发展。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人本主义理论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行为主义理论认为人的行为是通过学习获得的，强调环境刺激对行为的影响。在护理实践中，行为主义理论关注患者的学习和行为改变过程。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主义理论指导下的护理实践注重观察和评估患者的行为模式，通过奖励、惩罚等强化手段来改变患者的不良行为习惯，促进健康行为的形成。同时，行为主义理论也用于指导患者进行自我管理、技能训练和康复训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行为主义理论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心理分析理论关注人的潜意识动机和内在心理冲突，认为这些因素影响人的行为和情绪。在护理实践中，心理分析理论用于了解患者的深层心理需求和问题。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分析理论指导下的护理实践注重倾听、理解和支持患者，通过与患者进行深度交流，了解其内在的心理冲突和需求。护理人员运用心理分析技巧来促进患者的自我探索和成长，帮助患者解决心理困扰，提高应对能力和心理健康水平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心理分析理论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护理心理学的主要研究内容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研究病人对于疾病、治疗、护理等方面的心理需求，以及如何满足这些需求以促进康复。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病人心理需求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病人心理反应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病人认知与行为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探讨病人在面对疾病、治疗和康复过程中的心理反应，包括焦虑、恐惧、抑郁等情绪状态。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研究病人在疾病认知、自我管理、遵医行为等方面的心理与行为问题。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病人心理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关注护士在工作中面临的压力、职业倦怠等问题，以及如何维护和提升护士的心理健康水平。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护士心理健康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研究护士的职业认同、职业价值观、职业行为规范等方面的内容，以提升护士的职业素养。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护士职业角色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探讨护士在面对工作压力、紧急情况等情境下的应对策略和方式。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护士应对方式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护士心理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https://d.book118.com/817041012164006035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2024-09-10T14:29:57.226</cp:lastPrinted>
  <dcterms:created xsi:type="dcterms:W3CDTF">2024-09-10T06:29:57Z</dcterms:created>
  <dcterms:modified xsi:type="dcterms:W3CDTF">2024-09-10T06:29:59Z</dcterms:modified>
</cp:coreProperties>
</file>